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Lst>
  <p:sldSz cy="5143500" cx="9144000"/>
  <p:notesSz cx="6858000" cy="9144000"/>
  <p:embeddedFontLst>
    <p:embeddedFont>
      <p:font typeface="Nunito"/>
      <p:regular r:id="rId29"/>
      <p:bold r:id="rId30"/>
      <p:italic r:id="rId31"/>
      <p:boldItalic r:id="rId32"/>
    </p:embeddedFont>
    <p:embeddedFont>
      <p:font typeface="Maven Pro"/>
      <p:regular r:id="rId33"/>
      <p:bold r:id="rId3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Nunito-regular.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Nunito-italic.fntdata"/><Relationship Id="rId30" Type="http://schemas.openxmlformats.org/officeDocument/2006/relationships/font" Target="fonts/Nunito-bold.fntdata"/><Relationship Id="rId11" Type="http://schemas.openxmlformats.org/officeDocument/2006/relationships/slide" Target="slides/slide6.xml"/><Relationship Id="rId33" Type="http://schemas.openxmlformats.org/officeDocument/2006/relationships/font" Target="fonts/MavenPro-regular.fntdata"/><Relationship Id="rId10" Type="http://schemas.openxmlformats.org/officeDocument/2006/relationships/slide" Target="slides/slide5.xml"/><Relationship Id="rId32" Type="http://schemas.openxmlformats.org/officeDocument/2006/relationships/font" Target="fonts/Nunito-boldItalic.fntdata"/><Relationship Id="rId13" Type="http://schemas.openxmlformats.org/officeDocument/2006/relationships/slide" Target="slides/slide8.xml"/><Relationship Id="rId12" Type="http://schemas.openxmlformats.org/officeDocument/2006/relationships/slide" Target="slides/slide7.xml"/><Relationship Id="rId34" Type="http://schemas.openxmlformats.org/officeDocument/2006/relationships/font" Target="fonts/MavenPro-bold.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3" name="Shape 273"/>
        <p:cNvGrpSpPr/>
        <p:nvPr/>
      </p:nvGrpSpPr>
      <p:grpSpPr>
        <a:xfrm>
          <a:off x="0" y="0"/>
          <a:ext cx="0" cy="0"/>
          <a:chOff x="0" y="0"/>
          <a:chExt cx="0" cy="0"/>
        </a:xfrm>
      </p:grpSpPr>
      <p:sp>
        <p:nvSpPr>
          <p:cNvPr id="274" name="Google Shape;274;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5" name="Google Shape;275;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5" name="Shape 345"/>
        <p:cNvGrpSpPr/>
        <p:nvPr/>
      </p:nvGrpSpPr>
      <p:grpSpPr>
        <a:xfrm>
          <a:off x="0" y="0"/>
          <a:ext cx="0" cy="0"/>
          <a:chOff x="0" y="0"/>
          <a:chExt cx="0" cy="0"/>
        </a:xfrm>
      </p:grpSpPr>
      <p:sp>
        <p:nvSpPr>
          <p:cNvPr id="346" name="Google Shape;346;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7" name="Google Shape;347;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2" name="Shape 352"/>
        <p:cNvGrpSpPr/>
        <p:nvPr/>
      </p:nvGrpSpPr>
      <p:grpSpPr>
        <a:xfrm>
          <a:off x="0" y="0"/>
          <a:ext cx="0" cy="0"/>
          <a:chOff x="0" y="0"/>
          <a:chExt cx="0" cy="0"/>
        </a:xfrm>
      </p:grpSpPr>
      <p:sp>
        <p:nvSpPr>
          <p:cNvPr id="353" name="Google Shape;353;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4" name="Google Shape;354;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9" name="Shape 359"/>
        <p:cNvGrpSpPr/>
        <p:nvPr/>
      </p:nvGrpSpPr>
      <p:grpSpPr>
        <a:xfrm>
          <a:off x="0" y="0"/>
          <a:ext cx="0" cy="0"/>
          <a:chOff x="0" y="0"/>
          <a:chExt cx="0" cy="0"/>
        </a:xfrm>
      </p:grpSpPr>
      <p:sp>
        <p:nvSpPr>
          <p:cNvPr id="360" name="Google Shape;360;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1" name="Google Shape;361;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6" name="Shape 366"/>
        <p:cNvGrpSpPr/>
        <p:nvPr/>
      </p:nvGrpSpPr>
      <p:grpSpPr>
        <a:xfrm>
          <a:off x="0" y="0"/>
          <a:ext cx="0" cy="0"/>
          <a:chOff x="0" y="0"/>
          <a:chExt cx="0" cy="0"/>
        </a:xfrm>
      </p:grpSpPr>
      <p:sp>
        <p:nvSpPr>
          <p:cNvPr id="367" name="Google Shape;367;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8" name="Google Shape;368;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4" name="Shape 374"/>
        <p:cNvGrpSpPr/>
        <p:nvPr/>
      </p:nvGrpSpPr>
      <p:grpSpPr>
        <a:xfrm>
          <a:off x="0" y="0"/>
          <a:ext cx="0" cy="0"/>
          <a:chOff x="0" y="0"/>
          <a:chExt cx="0" cy="0"/>
        </a:xfrm>
      </p:grpSpPr>
      <p:sp>
        <p:nvSpPr>
          <p:cNvPr id="375" name="Google Shape;375;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6" name="Google Shape;376;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2" name="Shape 382"/>
        <p:cNvGrpSpPr/>
        <p:nvPr/>
      </p:nvGrpSpPr>
      <p:grpSpPr>
        <a:xfrm>
          <a:off x="0" y="0"/>
          <a:ext cx="0" cy="0"/>
          <a:chOff x="0" y="0"/>
          <a:chExt cx="0" cy="0"/>
        </a:xfrm>
      </p:grpSpPr>
      <p:sp>
        <p:nvSpPr>
          <p:cNvPr id="383" name="Google Shape;383;p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4" name="Google Shape;384;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9" name="Shape 389"/>
        <p:cNvGrpSpPr/>
        <p:nvPr/>
      </p:nvGrpSpPr>
      <p:grpSpPr>
        <a:xfrm>
          <a:off x="0" y="0"/>
          <a:ext cx="0" cy="0"/>
          <a:chOff x="0" y="0"/>
          <a:chExt cx="0" cy="0"/>
        </a:xfrm>
      </p:grpSpPr>
      <p:sp>
        <p:nvSpPr>
          <p:cNvPr id="390" name="Google Shape;390;p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1" name="Google Shape;391;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6" name="Shape 396"/>
        <p:cNvGrpSpPr/>
        <p:nvPr/>
      </p:nvGrpSpPr>
      <p:grpSpPr>
        <a:xfrm>
          <a:off x="0" y="0"/>
          <a:ext cx="0" cy="0"/>
          <a:chOff x="0" y="0"/>
          <a:chExt cx="0" cy="0"/>
        </a:xfrm>
      </p:grpSpPr>
      <p:sp>
        <p:nvSpPr>
          <p:cNvPr id="397" name="Google Shape;397;p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8" name="Google Shape;398;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2" name="Shape 402"/>
        <p:cNvGrpSpPr/>
        <p:nvPr/>
      </p:nvGrpSpPr>
      <p:grpSpPr>
        <a:xfrm>
          <a:off x="0" y="0"/>
          <a:ext cx="0" cy="0"/>
          <a:chOff x="0" y="0"/>
          <a:chExt cx="0" cy="0"/>
        </a:xfrm>
      </p:grpSpPr>
      <p:sp>
        <p:nvSpPr>
          <p:cNvPr id="403" name="Google Shape;403;p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4" name="Google Shape;404;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9" name="Shape 409"/>
        <p:cNvGrpSpPr/>
        <p:nvPr/>
      </p:nvGrpSpPr>
      <p:grpSpPr>
        <a:xfrm>
          <a:off x="0" y="0"/>
          <a:ext cx="0" cy="0"/>
          <a:chOff x="0" y="0"/>
          <a:chExt cx="0" cy="0"/>
        </a:xfrm>
      </p:grpSpPr>
      <p:sp>
        <p:nvSpPr>
          <p:cNvPr id="410" name="Google Shape;410;p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1" name="Google Shape;411;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0" name="Shape 280"/>
        <p:cNvGrpSpPr/>
        <p:nvPr/>
      </p:nvGrpSpPr>
      <p:grpSpPr>
        <a:xfrm>
          <a:off x="0" y="0"/>
          <a:ext cx="0" cy="0"/>
          <a:chOff x="0" y="0"/>
          <a:chExt cx="0" cy="0"/>
        </a:xfrm>
      </p:grpSpPr>
      <p:sp>
        <p:nvSpPr>
          <p:cNvPr id="281" name="Google Shape;281;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2" name="Google Shape;282;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6" name="Shape 416"/>
        <p:cNvGrpSpPr/>
        <p:nvPr/>
      </p:nvGrpSpPr>
      <p:grpSpPr>
        <a:xfrm>
          <a:off x="0" y="0"/>
          <a:ext cx="0" cy="0"/>
          <a:chOff x="0" y="0"/>
          <a:chExt cx="0" cy="0"/>
        </a:xfrm>
      </p:grpSpPr>
      <p:sp>
        <p:nvSpPr>
          <p:cNvPr id="417" name="Google Shape;417;p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8" name="Google Shape;418;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5" name="Shape 425"/>
        <p:cNvGrpSpPr/>
        <p:nvPr/>
      </p:nvGrpSpPr>
      <p:grpSpPr>
        <a:xfrm>
          <a:off x="0" y="0"/>
          <a:ext cx="0" cy="0"/>
          <a:chOff x="0" y="0"/>
          <a:chExt cx="0" cy="0"/>
        </a:xfrm>
      </p:grpSpPr>
      <p:sp>
        <p:nvSpPr>
          <p:cNvPr id="426" name="Google Shape;426;p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7" name="Google Shape;427;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4" name="Shape 434"/>
        <p:cNvGrpSpPr/>
        <p:nvPr/>
      </p:nvGrpSpPr>
      <p:grpSpPr>
        <a:xfrm>
          <a:off x="0" y="0"/>
          <a:ext cx="0" cy="0"/>
          <a:chOff x="0" y="0"/>
          <a:chExt cx="0" cy="0"/>
        </a:xfrm>
      </p:grpSpPr>
      <p:sp>
        <p:nvSpPr>
          <p:cNvPr id="435" name="Google Shape;435;p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6" name="Google Shape;436;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1" name="Shape 441"/>
        <p:cNvGrpSpPr/>
        <p:nvPr/>
      </p:nvGrpSpPr>
      <p:grpSpPr>
        <a:xfrm>
          <a:off x="0" y="0"/>
          <a:ext cx="0" cy="0"/>
          <a:chOff x="0" y="0"/>
          <a:chExt cx="0" cy="0"/>
        </a:xfrm>
      </p:grpSpPr>
      <p:sp>
        <p:nvSpPr>
          <p:cNvPr id="442" name="Google Shape;442;p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3" name="Google Shape;443;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7" name="Shape 287"/>
        <p:cNvGrpSpPr/>
        <p:nvPr/>
      </p:nvGrpSpPr>
      <p:grpSpPr>
        <a:xfrm>
          <a:off x="0" y="0"/>
          <a:ext cx="0" cy="0"/>
          <a:chOff x="0" y="0"/>
          <a:chExt cx="0" cy="0"/>
        </a:xfrm>
      </p:grpSpPr>
      <p:sp>
        <p:nvSpPr>
          <p:cNvPr id="288" name="Google Shape;288;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9" name="Google Shape;289;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0" name="Shape 300"/>
        <p:cNvGrpSpPr/>
        <p:nvPr/>
      </p:nvGrpSpPr>
      <p:grpSpPr>
        <a:xfrm>
          <a:off x="0" y="0"/>
          <a:ext cx="0" cy="0"/>
          <a:chOff x="0" y="0"/>
          <a:chExt cx="0" cy="0"/>
        </a:xfrm>
      </p:grpSpPr>
      <p:sp>
        <p:nvSpPr>
          <p:cNvPr id="301" name="Google Shape;301;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2" name="Google Shape;302;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0" name="Shape 310"/>
        <p:cNvGrpSpPr/>
        <p:nvPr/>
      </p:nvGrpSpPr>
      <p:grpSpPr>
        <a:xfrm>
          <a:off x="0" y="0"/>
          <a:ext cx="0" cy="0"/>
          <a:chOff x="0" y="0"/>
          <a:chExt cx="0" cy="0"/>
        </a:xfrm>
      </p:grpSpPr>
      <p:sp>
        <p:nvSpPr>
          <p:cNvPr id="311" name="Google Shape;311;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2" name="Google Shape;312;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8" name="Shape 318"/>
        <p:cNvGrpSpPr/>
        <p:nvPr/>
      </p:nvGrpSpPr>
      <p:grpSpPr>
        <a:xfrm>
          <a:off x="0" y="0"/>
          <a:ext cx="0" cy="0"/>
          <a:chOff x="0" y="0"/>
          <a:chExt cx="0" cy="0"/>
        </a:xfrm>
      </p:grpSpPr>
      <p:sp>
        <p:nvSpPr>
          <p:cNvPr id="319" name="Google Shape;319;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0" name="Google Shape;320;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4" name="Shape 324"/>
        <p:cNvGrpSpPr/>
        <p:nvPr/>
      </p:nvGrpSpPr>
      <p:grpSpPr>
        <a:xfrm>
          <a:off x="0" y="0"/>
          <a:ext cx="0" cy="0"/>
          <a:chOff x="0" y="0"/>
          <a:chExt cx="0" cy="0"/>
        </a:xfrm>
      </p:grpSpPr>
      <p:sp>
        <p:nvSpPr>
          <p:cNvPr id="325" name="Google Shape;325;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6" name="Google Shape;326;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1" name="Shape 331"/>
        <p:cNvGrpSpPr/>
        <p:nvPr/>
      </p:nvGrpSpPr>
      <p:grpSpPr>
        <a:xfrm>
          <a:off x="0" y="0"/>
          <a:ext cx="0" cy="0"/>
          <a:chOff x="0" y="0"/>
          <a:chExt cx="0" cy="0"/>
        </a:xfrm>
      </p:grpSpPr>
      <p:sp>
        <p:nvSpPr>
          <p:cNvPr id="332" name="Google Shape;332;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3" name="Google Shape;333;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8" name="Shape 338"/>
        <p:cNvGrpSpPr/>
        <p:nvPr/>
      </p:nvGrpSpPr>
      <p:grpSpPr>
        <a:xfrm>
          <a:off x="0" y="0"/>
          <a:ext cx="0" cy="0"/>
          <a:chOff x="0" y="0"/>
          <a:chExt cx="0" cy="0"/>
        </a:xfrm>
      </p:grpSpPr>
      <p:sp>
        <p:nvSpPr>
          <p:cNvPr id="339" name="Google Shape;339;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0" name="Google Shape;340;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accent3"/>
        </a:solidFill>
      </p:bgPr>
    </p:bg>
    <p:spTree>
      <p:nvGrpSpPr>
        <p:cNvPr id="9" name="Shape 9"/>
        <p:cNvGrpSpPr/>
        <p:nvPr/>
      </p:nvGrpSpPr>
      <p:grpSpPr>
        <a:xfrm>
          <a:off x="0" y="0"/>
          <a:ext cx="0" cy="0"/>
          <a:chOff x="0" y="0"/>
          <a:chExt cx="0" cy="0"/>
        </a:xfrm>
      </p:grpSpPr>
      <p:grpSp>
        <p:nvGrpSpPr>
          <p:cNvPr id="10" name="Google Shape;10;p2"/>
          <p:cNvGrpSpPr/>
          <p:nvPr/>
        </p:nvGrpSpPr>
        <p:grpSpPr>
          <a:xfrm>
            <a:off x="7343003" y="3409675"/>
            <a:ext cx="1691422" cy="1732548"/>
            <a:chOff x="7343003" y="3409675"/>
            <a:chExt cx="1691422" cy="1732548"/>
          </a:xfrm>
        </p:grpSpPr>
        <p:grpSp>
          <p:nvGrpSpPr>
            <p:cNvPr id="11" name="Google Shape;11;p2"/>
            <p:cNvGrpSpPr/>
            <p:nvPr/>
          </p:nvGrpSpPr>
          <p:grpSpPr>
            <a:xfrm>
              <a:off x="7343003" y="4453711"/>
              <a:ext cx="316800" cy="688512"/>
              <a:chOff x="7343003" y="4453711"/>
              <a:chExt cx="316800" cy="688512"/>
            </a:xfrm>
          </p:grpSpPr>
          <p:sp>
            <p:nvSpPr>
              <p:cNvPr id="12" name="Google Shape;12;p2"/>
              <p:cNvSpPr/>
              <p:nvPr/>
            </p:nvSpPr>
            <p:spPr>
              <a:xfrm>
                <a:off x="7343003" y="4453711"/>
                <a:ext cx="316800" cy="6885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 name="Google Shape;13;p2"/>
              <p:cNvSpPr/>
              <p:nvPr/>
            </p:nvSpPr>
            <p:spPr>
              <a:xfrm>
                <a:off x="7343003" y="4801723"/>
                <a:ext cx="316800" cy="3405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 name="Google Shape;14;p2"/>
            <p:cNvGrpSpPr/>
            <p:nvPr/>
          </p:nvGrpSpPr>
          <p:grpSpPr>
            <a:xfrm>
              <a:off x="7801210" y="4105700"/>
              <a:ext cx="316800" cy="1036523"/>
              <a:chOff x="7801210" y="4105700"/>
              <a:chExt cx="316800" cy="1036523"/>
            </a:xfrm>
          </p:grpSpPr>
          <p:sp>
            <p:nvSpPr>
              <p:cNvPr id="15" name="Google Shape;15;p2"/>
              <p:cNvSpPr/>
              <p:nvPr/>
            </p:nvSpPr>
            <p:spPr>
              <a:xfrm>
                <a:off x="7801210" y="4453711"/>
                <a:ext cx="316800" cy="6885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 name="Google Shape;16;p2"/>
              <p:cNvSpPr/>
              <p:nvPr/>
            </p:nvSpPr>
            <p:spPr>
              <a:xfrm>
                <a:off x="7801210" y="4105700"/>
                <a:ext cx="316800" cy="10365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 name="Google Shape;17;p2"/>
              <p:cNvSpPr/>
              <p:nvPr/>
            </p:nvSpPr>
            <p:spPr>
              <a:xfrm>
                <a:off x="7801210" y="4801723"/>
                <a:ext cx="316800" cy="3405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8" name="Google Shape;18;p2"/>
            <p:cNvGrpSpPr/>
            <p:nvPr/>
          </p:nvGrpSpPr>
          <p:grpSpPr>
            <a:xfrm>
              <a:off x="8259418" y="3757688"/>
              <a:ext cx="316800" cy="1384535"/>
              <a:chOff x="8259418" y="3757688"/>
              <a:chExt cx="316800" cy="1384535"/>
            </a:xfrm>
          </p:grpSpPr>
          <p:sp>
            <p:nvSpPr>
              <p:cNvPr id="19" name="Google Shape;19;p2"/>
              <p:cNvSpPr/>
              <p:nvPr/>
            </p:nvSpPr>
            <p:spPr>
              <a:xfrm>
                <a:off x="8259418" y="4453711"/>
                <a:ext cx="316800" cy="6885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 name="Google Shape;20;p2"/>
              <p:cNvSpPr/>
              <p:nvPr/>
            </p:nvSpPr>
            <p:spPr>
              <a:xfrm>
                <a:off x="8259418" y="3757688"/>
                <a:ext cx="316800" cy="13845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 name="Google Shape;21;p2"/>
              <p:cNvSpPr/>
              <p:nvPr/>
            </p:nvSpPr>
            <p:spPr>
              <a:xfrm>
                <a:off x="8259418" y="4105700"/>
                <a:ext cx="316800" cy="10365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 name="Google Shape;22;p2"/>
              <p:cNvSpPr/>
              <p:nvPr/>
            </p:nvSpPr>
            <p:spPr>
              <a:xfrm>
                <a:off x="8259418" y="4801723"/>
                <a:ext cx="316800" cy="3405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3" name="Google Shape;23;p2"/>
            <p:cNvGrpSpPr/>
            <p:nvPr/>
          </p:nvGrpSpPr>
          <p:grpSpPr>
            <a:xfrm>
              <a:off x="8717625" y="3409675"/>
              <a:ext cx="316800" cy="1732548"/>
              <a:chOff x="8717625" y="3409675"/>
              <a:chExt cx="316800" cy="1732548"/>
            </a:xfrm>
          </p:grpSpPr>
          <p:sp>
            <p:nvSpPr>
              <p:cNvPr id="24" name="Google Shape;24;p2"/>
              <p:cNvSpPr/>
              <p:nvPr/>
            </p:nvSpPr>
            <p:spPr>
              <a:xfrm>
                <a:off x="8717625" y="4453711"/>
                <a:ext cx="316800" cy="6885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 name="Google Shape;25;p2"/>
              <p:cNvSpPr/>
              <p:nvPr/>
            </p:nvSpPr>
            <p:spPr>
              <a:xfrm>
                <a:off x="8717625" y="3757688"/>
                <a:ext cx="316800" cy="13845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 name="Google Shape;26;p2"/>
              <p:cNvSpPr/>
              <p:nvPr/>
            </p:nvSpPr>
            <p:spPr>
              <a:xfrm>
                <a:off x="8717625" y="4105700"/>
                <a:ext cx="316800" cy="10365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 name="Google Shape;27;p2"/>
              <p:cNvSpPr/>
              <p:nvPr/>
            </p:nvSpPr>
            <p:spPr>
              <a:xfrm>
                <a:off x="8717625" y="3409675"/>
                <a:ext cx="316800" cy="17325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 name="Google Shape;28;p2"/>
              <p:cNvSpPr/>
              <p:nvPr/>
            </p:nvSpPr>
            <p:spPr>
              <a:xfrm>
                <a:off x="8717625" y="4801723"/>
                <a:ext cx="316800" cy="3405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29" name="Google Shape;29;p2"/>
          <p:cNvGrpSpPr/>
          <p:nvPr/>
        </p:nvGrpSpPr>
        <p:grpSpPr>
          <a:xfrm>
            <a:off x="5043503" y="0"/>
            <a:ext cx="3814072" cy="3839101"/>
            <a:chOff x="5043503" y="0"/>
            <a:chExt cx="3814072" cy="3839101"/>
          </a:xfrm>
        </p:grpSpPr>
        <p:sp>
          <p:nvSpPr>
            <p:cNvPr id="30" name="Google Shape;30;p2"/>
            <p:cNvSpPr/>
            <p:nvPr/>
          </p:nvSpPr>
          <p:spPr>
            <a:xfrm>
              <a:off x="8460975" y="1817775"/>
              <a:ext cx="396600" cy="396600"/>
            </a:xfrm>
            <a:prstGeom prst="ellipse">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 name="Google Shape;31;p2"/>
            <p:cNvSpPr/>
            <p:nvPr/>
          </p:nvSpPr>
          <p:spPr>
            <a:xfrm rot="-9830444">
              <a:off x="6469759" y="3480728"/>
              <a:ext cx="320148" cy="320148"/>
            </a:xfrm>
            <a:prstGeom prst="ellipse">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2" name="Google Shape;32;p2"/>
            <p:cNvGrpSpPr/>
            <p:nvPr/>
          </p:nvGrpSpPr>
          <p:grpSpPr>
            <a:xfrm>
              <a:off x="7647812" y="2704283"/>
              <a:ext cx="635219" cy="635219"/>
              <a:chOff x="6725724" y="2701260"/>
              <a:chExt cx="1208101" cy="1208100"/>
            </a:xfrm>
          </p:grpSpPr>
          <p:sp>
            <p:nvSpPr>
              <p:cNvPr id="33" name="Google Shape;33;p2"/>
              <p:cNvSpPr/>
              <p:nvPr/>
            </p:nvSpPr>
            <p:spPr>
              <a:xfrm rot="5400000">
                <a:off x="6725725" y="2701260"/>
                <a:ext cx="1208100" cy="1208100"/>
              </a:xfrm>
              <a:prstGeom prst="ellipse">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 name="Google Shape;34;p2"/>
              <p:cNvSpPr/>
              <p:nvPr/>
            </p:nvSpPr>
            <p:spPr>
              <a:xfrm rot="5400000">
                <a:off x="6725724" y="2701260"/>
                <a:ext cx="1208100" cy="1208100"/>
              </a:xfrm>
              <a:prstGeom prst="pie">
                <a:avLst>
                  <a:gd fmla="val 8244818" name="adj1"/>
                  <a:gd fmla="val 16246175"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 name="Google Shape;35;p2"/>
              <p:cNvSpPr/>
              <p:nvPr/>
            </p:nvSpPr>
            <p:spPr>
              <a:xfrm rot="5400000">
                <a:off x="6954988" y="2930398"/>
                <a:ext cx="749700" cy="749700"/>
              </a:xfrm>
              <a:prstGeom prst="ellipse">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6" name="Google Shape;36;p2"/>
            <p:cNvSpPr/>
            <p:nvPr/>
          </p:nvSpPr>
          <p:spPr>
            <a:xfrm>
              <a:off x="8460975" y="1817775"/>
              <a:ext cx="396600" cy="396600"/>
            </a:xfrm>
            <a:prstGeom prst="pie">
              <a:avLst>
                <a:gd fmla="val 19376841" name="adj1"/>
                <a:gd fmla="val 1620000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7" name="Google Shape;37;p2"/>
            <p:cNvGrpSpPr/>
            <p:nvPr/>
          </p:nvGrpSpPr>
          <p:grpSpPr>
            <a:xfrm>
              <a:off x="7952721" y="179238"/>
              <a:ext cx="873165" cy="873003"/>
              <a:chOff x="7754428" y="208725"/>
              <a:chExt cx="541800" cy="541800"/>
            </a:xfrm>
          </p:grpSpPr>
          <p:sp>
            <p:nvSpPr>
              <p:cNvPr id="38" name="Google Shape;38;p2"/>
              <p:cNvSpPr/>
              <p:nvPr/>
            </p:nvSpPr>
            <p:spPr>
              <a:xfrm rot="-8647347">
                <a:off x="7831319" y="285616"/>
                <a:ext cx="388018" cy="388018"/>
              </a:xfrm>
              <a:prstGeom prst="ellipse">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 name="Google Shape;39;p2"/>
              <p:cNvSpPr/>
              <p:nvPr/>
            </p:nvSpPr>
            <p:spPr>
              <a:xfrm rot="-8647347">
                <a:off x="7831319" y="285616"/>
                <a:ext cx="388018" cy="388018"/>
              </a:xfrm>
              <a:prstGeom prst="pie">
                <a:avLst>
                  <a:gd fmla="val 19376841" name="adj1"/>
                  <a:gd fmla="val 12313574"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0" name="Google Shape;40;p2"/>
            <p:cNvSpPr/>
            <p:nvPr/>
          </p:nvSpPr>
          <p:spPr>
            <a:xfrm>
              <a:off x="5399840" y="356365"/>
              <a:ext cx="2577000" cy="2577000"/>
            </a:xfrm>
            <a:prstGeom prst="ellipse">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 name="Google Shape;41;p2"/>
            <p:cNvSpPr/>
            <p:nvPr/>
          </p:nvSpPr>
          <p:spPr>
            <a:xfrm rot="2043858">
              <a:off x="5503813" y="460310"/>
              <a:ext cx="2369480" cy="2369480"/>
            </a:xfrm>
            <a:prstGeom prst="ellipse">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 name="Google Shape;42;p2"/>
            <p:cNvSpPr/>
            <p:nvPr/>
          </p:nvSpPr>
          <p:spPr>
            <a:xfrm>
              <a:off x="5399795" y="360281"/>
              <a:ext cx="2577000" cy="2577000"/>
            </a:xfrm>
            <a:prstGeom prst="pie">
              <a:avLst>
                <a:gd fmla="val 8801158" name="adj1"/>
                <a:gd fmla="val 1620000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 name="Google Shape;43;p2"/>
            <p:cNvSpPr/>
            <p:nvPr/>
          </p:nvSpPr>
          <p:spPr>
            <a:xfrm rot="2044777">
              <a:off x="5911449" y="867729"/>
              <a:ext cx="1554223" cy="1554223"/>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 name="Google Shape;44;p2"/>
            <p:cNvSpPr/>
            <p:nvPr/>
          </p:nvSpPr>
          <p:spPr>
            <a:xfrm>
              <a:off x="5399795" y="356358"/>
              <a:ext cx="2577000" cy="2577000"/>
            </a:xfrm>
            <a:prstGeom prst="pie">
              <a:avLst>
                <a:gd fmla="val 12554101" name="adj1"/>
                <a:gd fmla="val 1620000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 name="Google Shape;45;p2"/>
            <p:cNvSpPr/>
            <p:nvPr/>
          </p:nvSpPr>
          <p:spPr>
            <a:xfrm rot="-9830444">
              <a:off x="6469759" y="3480727"/>
              <a:ext cx="320148" cy="320148"/>
            </a:xfrm>
            <a:prstGeom prst="pie">
              <a:avLst>
                <a:gd fmla="val 19376841" name="adj1"/>
                <a:gd fmla="val 1620000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6" name="Google Shape;46;p2"/>
          <p:cNvSpPr txBox="1"/>
          <p:nvPr>
            <p:ph type="ctrTitle"/>
          </p:nvPr>
        </p:nvSpPr>
        <p:spPr>
          <a:xfrm>
            <a:off x="824000" y="1613813"/>
            <a:ext cx="4255500" cy="1872900"/>
          </a:xfrm>
          <a:prstGeom prst="rect">
            <a:avLst/>
          </a:prstGeom>
          <a:noFill/>
          <a:ln>
            <a:noFill/>
          </a:ln>
        </p:spPr>
        <p:txBody>
          <a:bodyPr anchorCtr="0" anchor="ctr" bIns="91425" lIns="91425" spcFirstLastPara="1" rIns="91425" wrap="square" tIns="91425"/>
          <a:lstStyle>
            <a:lvl1pPr lvl="0" algn="l">
              <a:lnSpc>
                <a:spcPct val="100000"/>
              </a:lnSpc>
              <a:spcBef>
                <a:spcPts val="0"/>
              </a:spcBef>
              <a:spcAft>
                <a:spcPts val="0"/>
              </a:spcAft>
              <a:buClr>
                <a:schemeClr val="lt1"/>
              </a:buClr>
              <a:buSzPts val="3600"/>
              <a:buNone/>
              <a:defRPr sz="3600">
                <a:solidFill>
                  <a:schemeClr val="l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p:txBody>
      </p:sp>
      <p:sp>
        <p:nvSpPr>
          <p:cNvPr id="47" name="Google Shape;47;p2"/>
          <p:cNvSpPr txBox="1"/>
          <p:nvPr>
            <p:ph idx="1" type="subTitle"/>
          </p:nvPr>
        </p:nvSpPr>
        <p:spPr>
          <a:xfrm>
            <a:off x="824000" y="3596300"/>
            <a:ext cx="4255500" cy="695400"/>
          </a:xfrm>
          <a:prstGeom prst="rect">
            <a:avLst/>
          </a:prstGeom>
          <a:noFill/>
          <a:ln>
            <a:noFill/>
          </a:ln>
        </p:spPr>
        <p:txBody>
          <a:bodyPr anchorCtr="0" anchor="t" bIns="91425" lIns="91425" spcFirstLastPara="1" rIns="91425" wrap="square" tIns="91425"/>
          <a:lstStyle>
            <a:lvl1pPr lvl="0" algn="l">
              <a:lnSpc>
                <a:spcPct val="100000"/>
              </a:lnSpc>
              <a:spcBef>
                <a:spcPts val="0"/>
              </a:spcBef>
              <a:spcAft>
                <a:spcPts val="0"/>
              </a:spcAft>
              <a:buClr>
                <a:schemeClr val="lt1"/>
              </a:buClr>
              <a:buSzPts val="1600"/>
              <a:buNone/>
              <a:defRPr sz="1600">
                <a:solidFill>
                  <a:schemeClr val="lt1"/>
                </a:solidFill>
              </a:defRPr>
            </a:lvl1pPr>
            <a:lvl2pPr lvl="1" algn="l">
              <a:lnSpc>
                <a:spcPct val="100000"/>
              </a:lnSpc>
              <a:spcBef>
                <a:spcPts val="0"/>
              </a:spcBef>
              <a:spcAft>
                <a:spcPts val="0"/>
              </a:spcAft>
              <a:buClr>
                <a:schemeClr val="lt1"/>
              </a:buClr>
              <a:buSzPts val="1600"/>
              <a:buNone/>
              <a:defRPr sz="1600">
                <a:solidFill>
                  <a:schemeClr val="lt1"/>
                </a:solidFill>
              </a:defRPr>
            </a:lvl2pPr>
            <a:lvl3pPr lvl="2" algn="l">
              <a:lnSpc>
                <a:spcPct val="100000"/>
              </a:lnSpc>
              <a:spcBef>
                <a:spcPts val="0"/>
              </a:spcBef>
              <a:spcAft>
                <a:spcPts val="0"/>
              </a:spcAft>
              <a:buClr>
                <a:schemeClr val="lt1"/>
              </a:buClr>
              <a:buSzPts val="1600"/>
              <a:buNone/>
              <a:defRPr sz="1600">
                <a:solidFill>
                  <a:schemeClr val="lt1"/>
                </a:solidFill>
              </a:defRPr>
            </a:lvl3pPr>
            <a:lvl4pPr lvl="3" algn="l">
              <a:lnSpc>
                <a:spcPct val="100000"/>
              </a:lnSpc>
              <a:spcBef>
                <a:spcPts val="0"/>
              </a:spcBef>
              <a:spcAft>
                <a:spcPts val="0"/>
              </a:spcAft>
              <a:buClr>
                <a:schemeClr val="lt1"/>
              </a:buClr>
              <a:buSzPts val="1600"/>
              <a:buNone/>
              <a:defRPr sz="1600">
                <a:solidFill>
                  <a:schemeClr val="lt1"/>
                </a:solidFill>
              </a:defRPr>
            </a:lvl4pPr>
            <a:lvl5pPr lvl="4" algn="l">
              <a:lnSpc>
                <a:spcPct val="100000"/>
              </a:lnSpc>
              <a:spcBef>
                <a:spcPts val="0"/>
              </a:spcBef>
              <a:spcAft>
                <a:spcPts val="0"/>
              </a:spcAft>
              <a:buClr>
                <a:schemeClr val="lt1"/>
              </a:buClr>
              <a:buSzPts val="1600"/>
              <a:buNone/>
              <a:defRPr sz="1600">
                <a:solidFill>
                  <a:schemeClr val="lt1"/>
                </a:solidFill>
              </a:defRPr>
            </a:lvl5pPr>
            <a:lvl6pPr lvl="5" algn="l">
              <a:lnSpc>
                <a:spcPct val="100000"/>
              </a:lnSpc>
              <a:spcBef>
                <a:spcPts val="0"/>
              </a:spcBef>
              <a:spcAft>
                <a:spcPts val="0"/>
              </a:spcAft>
              <a:buClr>
                <a:schemeClr val="lt1"/>
              </a:buClr>
              <a:buSzPts val="1600"/>
              <a:buNone/>
              <a:defRPr sz="1600">
                <a:solidFill>
                  <a:schemeClr val="lt1"/>
                </a:solidFill>
              </a:defRPr>
            </a:lvl6pPr>
            <a:lvl7pPr lvl="6" algn="l">
              <a:lnSpc>
                <a:spcPct val="100000"/>
              </a:lnSpc>
              <a:spcBef>
                <a:spcPts val="0"/>
              </a:spcBef>
              <a:spcAft>
                <a:spcPts val="0"/>
              </a:spcAft>
              <a:buClr>
                <a:schemeClr val="lt1"/>
              </a:buClr>
              <a:buSzPts val="1600"/>
              <a:buNone/>
              <a:defRPr sz="1600">
                <a:solidFill>
                  <a:schemeClr val="lt1"/>
                </a:solidFill>
              </a:defRPr>
            </a:lvl7pPr>
            <a:lvl8pPr lvl="7" algn="l">
              <a:lnSpc>
                <a:spcPct val="100000"/>
              </a:lnSpc>
              <a:spcBef>
                <a:spcPts val="0"/>
              </a:spcBef>
              <a:spcAft>
                <a:spcPts val="0"/>
              </a:spcAft>
              <a:buClr>
                <a:schemeClr val="lt1"/>
              </a:buClr>
              <a:buSzPts val="1600"/>
              <a:buNone/>
              <a:defRPr sz="1600">
                <a:solidFill>
                  <a:schemeClr val="lt1"/>
                </a:solidFill>
              </a:defRPr>
            </a:lvl8pPr>
            <a:lvl9pPr lvl="8" algn="l">
              <a:lnSpc>
                <a:spcPct val="100000"/>
              </a:lnSpc>
              <a:spcBef>
                <a:spcPts val="0"/>
              </a:spcBef>
              <a:spcAft>
                <a:spcPts val="0"/>
              </a:spcAft>
              <a:buClr>
                <a:schemeClr val="lt1"/>
              </a:buClr>
              <a:buSzPts val="1600"/>
              <a:buNone/>
              <a:defRPr sz="1600">
                <a:solidFill>
                  <a:schemeClr val="lt1"/>
                </a:solidFill>
              </a:defRPr>
            </a:lvl9pPr>
          </a:lstStyle>
          <a:p/>
        </p:txBody>
      </p:sp>
      <p:sp>
        <p:nvSpPr>
          <p:cNvPr id="48" name="Google Shape;48;p2"/>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accent3"/>
        </a:solidFill>
      </p:bgPr>
    </p:bg>
    <p:spTree>
      <p:nvGrpSpPr>
        <p:cNvPr id="141" name="Shape 141"/>
        <p:cNvGrpSpPr/>
        <p:nvPr/>
      </p:nvGrpSpPr>
      <p:grpSpPr>
        <a:xfrm>
          <a:off x="0" y="0"/>
          <a:ext cx="0" cy="0"/>
          <a:chOff x="0" y="0"/>
          <a:chExt cx="0" cy="0"/>
        </a:xfrm>
      </p:grpSpPr>
      <p:grpSp>
        <p:nvGrpSpPr>
          <p:cNvPr id="142" name="Google Shape;142;p11"/>
          <p:cNvGrpSpPr/>
          <p:nvPr/>
        </p:nvGrpSpPr>
        <p:grpSpPr>
          <a:xfrm>
            <a:off x="52" y="4099200"/>
            <a:ext cx="9144036" cy="1044300"/>
            <a:chOff x="52" y="4099200"/>
            <a:chExt cx="9144036" cy="1044300"/>
          </a:xfrm>
        </p:grpSpPr>
        <p:grpSp>
          <p:nvGrpSpPr>
            <p:cNvPr id="143" name="Google Shape;143;p11"/>
            <p:cNvGrpSpPr/>
            <p:nvPr/>
          </p:nvGrpSpPr>
          <p:grpSpPr>
            <a:xfrm>
              <a:off x="52" y="4309200"/>
              <a:ext cx="231622" cy="834300"/>
              <a:chOff x="2688737" y="4301380"/>
              <a:chExt cx="231900" cy="834300"/>
            </a:xfrm>
          </p:grpSpPr>
          <p:sp>
            <p:nvSpPr>
              <p:cNvPr id="144" name="Google Shape;144;p11"/>
              <p:cNvSpPr/>
              <p:nvPr/>
            </p:nvSpPr>
            <p:spPr>
              <a:xfrm flipH="1">
                <a:off x="2688737" y="4720780"/>
                <a:ext cx="231900" cy="4149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 name="Google Shape;145;p11"/>
              <p:cNvSpPr/>
              <p:nvPr/>
            </p:nvSpPr>
            <p:spPr>
              <a:xfrm flipH="1">
                <a:off x="2688737" y="4301380"/>
                <a:ext cx="231900" cy="8343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 name="Google Shape;146;p11"/>
              <p:cNvSpPr/>
              <p:nvPr/>
            </p:nvSpPr>
            <p:spPr>
              <a:xfrm flipH="1">
                <a:off x="2688737" y="4511080"/>
                <a:ext cx="231900" cy="6246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 name="Google Shape;147;p11"/>
              <p:cNvSpPr/>
              <p:nvPr/>
            </p:nvSpPr>
            <p:spPr>
              <a:xfrm flipH="1">
                <a:off x="2688737" y="4930480"/>
                <a:ext cx="231900" cy="2052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8" name="Google Shape;148;p11"/>
            <p:cNvGrpSpPr/>
            <p:nvPr/>
          </p:nvGrpSpPr>
          <p:grpSpPr>
            <a:xfrm>
              <a:off x="371406" y="4099200"/>
              <a:ext cx="231622" cy="1044300"/>
              <a:chOff x="2688737" y="4091380"/>
              <a:chExt cx="231900" cy="1044300"/>
            </a:xfrm>
          </p:grpSpPr>
          <p:sp>
            <p:nvSpPr>
              <p:cNvPr id="149" name="Google Shape;149;p11"/>
              <p:cNvSpPr/>
              <p:nvPr/>
            </p:nvSpPr>
            <p:spPr>
              <a:xfrm flipH="1">
                <a:off x="2688737" y="4720780"/>
                <a:ext cx="231900" cy="4149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 name="Google Shape;150;p11"/>
              <p:cNvSpPr/>
              <p:nvPr/>
            </p:nvSpPr>
            <p:spPr>
              <a:xfrm flipH="1">
                <a:off x="2688737" y="4301380"/>
                <a:ext cx="231900" cy="8343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 name="Google Shape;151;p11"/>
              <p:cNvSpPr/>
              <p:nvPr/>
            </p:nvSpPr>
            <p:spPr>
              <a:xfrm flipH="1">
                <a:off x="2688737" y="4511080"/>
                <a:ext cx="231900" cy="6246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 name="Google Shape;152;p11"/>
              <p:cNvSpPr/>
              <p:nvPr/>
            </p:nvSpPr>
            <p:spPr>
              <a:xfrm flipH="1">
                <a:off x="2688737" y="4091380"/>
                <a:ext cx="231900" cy="10443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 name="Google Shape;153;p11"/>
              <p:cNvSpPr/>
              <p:nvPr/>
            </p:nvSpPr>
            <p:spPr>
              <a:xfrm flipH="1">
                <a:off x="2688737" y="4930480"/>
                <a:ext cx="231900" cy="2052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54" name="Google Shape;154;p11"/>
            <p:cNvGrpSpPr/>
            <p:nvPr/>
          </p:nvGrpSpPr>
          <p:grpSpPr>
            <a:xfrm>
              <a:off x="742761" y="4309200"/>
              <a:ext cx="231622" cy="834300"/>
              <a:chOff x="2688737" y="4301380"/>
              <a:chExt cx="231900" cy="834300"/>
            </a:xfrm>
          </p:grpSpPr>
          <p:sp>
            <p:nvSpPr>
              <p:cNvPr id="155" name="Google Shape;155;p11"/>
              <p:cNvSpPr/>
              <p:nvPr/>
            </p:nvSpPr>
            <p:spPr>
              <a:xfrm flipH="1">
                <a:off x="2688737" y="4720780"/>
                <a:ext cx="231900" cy="4149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 name="Google Shape;156;p11"/>
              <p:cNvSpPr/>
              <p:nvPr/>
            </p:nvSpPr>
            <p:spPr>
              <a:xfrm flipH="1">
                <a:off x="2688737" y="4301380"/>
                <a:ext cx="231900" cy="8343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 name="Google Shape;157;p11"/>
              <p:cNvSpPr/>
              <p:nvPr/>
            </p:nvSpPr>
            <p:spPr>
              <a:xfrm flipH="1">
                <a:off x="2688737" y="4511080"/>
                <a:ext cx="231900" cy="6246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 name="Google Shape;158;p11"/>
              <p:cNvSpPr/>
              <p:nvPr/>
            </p:nvSpPr>
            <p:spPr>
              <a:xfrm flipH="1">
                <a:off x="2688737" y="4930480"/>
                <a:ext cx="231900" cy="2052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59" name="Google Shape;159;p11"/>
            <p:cNvGrpSpPr/>
            <p:nvPr/>
          </p:nvGrpSpPr>
          <p:grpSpPr>
            <a:xfrm>
              <a:off x="1114115" y="4518900"/>
              <a:ext cx="231622" cy="624600"/>
              <a:chOff x="2688737" y="4511080"/>
              <a:chExt cx="231900" cy="624600"/>
            </a:xfrm>
          </p:grpSpPr>
          <p:sp>
            <p:nvSpPr>
              <p:cNvPr id="160" name="Google Shape;160;p11"/>
              <p:cNvSpPr/>
              <p:nvPr/>
            </p:nvSpPr>
            <p:spPr>
              <a:xfrm flipH="1">
                <a:off x="2688737" y="4720780"/>
                <a:ext cx="231900" cy="4149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 name="Google Shape;161;p11"/>
              <p:cNvSpPr/>
              <p:nvPr/>
            </p:nvSpPr>
            <p:spPr>
              <a:xfrm flipH="1">
                <a:off x="2688737" y="4511080"/>
                <a:ext cx="231900" cy="6246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 name="Google Shape;162;p11"/>
              <p:cNvSpPr/>
              <p:nvPr/>
            </p:nvSpPr>
            <p:spPr>
              <a:xfrm flipH="1">
                <a:off x="2688737" y="4930480"/>
                <a:ext cx="231900" cy="2052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63" name="Google Shape;163;p11"/>
            <p:cNvGrpSpPr/>
            <p:nvPr/>
          </p:nvGrpSpPr>
          <p:grpSpPr>
            <a:xfrm>
              <a:off x="1856753" y="4099200"/>
              <a:ext cx="231600" cy="1044300"/>
              <a:chOff x="1856753" y="4099200"/>
              <a:chExt cx="231600" cy="1044300"/>
            </a:xfrm>
          </p:grpSpPr>
          <p:sp>
            <p:nvSpPr>
              <p:cNvPr id="164" name="Google Shape;164;p11"/>
              <p:cNvSpPr/>
              <p:nvPr/>
            </p:nvSpPr>
            <p:spPr>
              <a:xfrm flipH="1">
                <a:off x="1856753" y="4728600"/>
                <a:ext cx="231600" cy="4149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 name="Google Shape;165;p11"/>
              <p:cNvSpPr/>
              <p:nvPr/>
            </p:nvSpPr>
            <p:spPr>
              <a:xfrm flipH="1">
                <a:off x="1856753" y="4309200"/>
                <a:ext cx="231600" cy="8343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 name="Google Shape;166;p11"/>
              <p:cNvSpPr/>
              <p:nvPr/>
            </p:nvSpPr>
            <p:spPr>
              <a:xfrm flipH="1">
                <a:off x="1856753" y="4518900"/>
                <a:ext cx="231600" cy="6246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 name="Google Shape;167;p11"/>
              <p:cNvSpPr/>
              <p:nvPr/>
            </p:nvSpPr>
            <p:spPr>
              <a:xfrm flipH="1">
                <a:off x="1856753" y="4099200"/>
                <a:ext cx="231600" cy="10443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 name="Google Shape;168;p11"/>
              <p:cNvSpPr/>
              <p:nvPr/>
            </p:nvSpPr>
            <p:spPr>
              <a:xfrm flipH="1">
                <a:off x="1856753" y="4938300"/>
                <a:ext cx="231600" cy="2052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69" name="Google Shape;169;p11"/>
            <p:cNvGrpSpPr/>
            <p:nvPr/>
          </p:nvGrpSpPr>
          <p:grpSpPr>
            <a:xfrm>
              <a:off x="2228107" y="4309200"/>
              <a:ext cx="231600" cy="834300"/>
              <a:chOff x="2228107" y="4309200"/>
              <a:chExt cx="231600" cy="834300"/>
            </a:xfrm>
          </p:grpSpPr>
          <p:sp>
            <p:nvSpPr>
              <p:cNvPr id="170" name="Google Shape;170;p11"/>
              <p:cNvSpPr/>
              <p:nvPr/>
            </p:nvSpPr>
            <p:spPr>
              <a:xfrm flipH="1">
                <a:off x="2228107" y="4728600"/>
                <a:ext cx="231600" cy="4149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 name="Google Shape;171;p11"/>
              <p:cNvSpPr/>
              <p:nvPr/>
            </p:nvSpPr>
            <p:spPr>
              <a:xfrm flipH="1">
                <a:off x="2228107" y="4309200"/>
                <a:ext cx="231600" cy="8343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 name="Google Shape;172;p11"/>
              <p:cNvSpPr/>
              <p:nvPr/>
            </p:nvSpPr>
            <p:spPr>
              <a:xfrm flipH="1">
                <a:off x="2228107" y="4518900"/>
                <a:ext cx="231600" cy="6246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 name="Google Shape;173;p11"/>
              <p:cNvSpPr/>
              <p:nvPr/>
            </p:nvSpPr>
            <p:spPr>
              <a:xfrm flipH="1">
                <a:off x="2228107" y="4938300"/>
                <a:ext cx="231600" cy="2052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74" name="Google Shape;174;p11"/>
            <p:cNvGrpSpPr/>
            <p:nvPr/>
          </p:nvGrpSpPr>
          <p:grpSpPr>
            <a:xfrm>
              <a:off x="2599462" y="4518900"/>
              <a:ext cx="231600" cy="624600"/>
              <a:chOff x="2599462" y="4518900"/>
              <a:chExt cx="231600" cy="624600"/>
            </a:xfrm>
          </p:grpSpPr>
          <p:sp>
            <p:nvSpPr>
              <p:cNvPr id="175" name="Google Shape;175;p11"/>
              <p:cNvSpPr/>
              <p:nvPr/>
            </p:nvSpPr>
            <p:spPr>
              <a:xfrm flipH="1">
                <a:off x="2599462" y="4728600"/>
                <a:ext cx="231600" cy="4149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 name="Google Shape;176;p11"/>
              <p:cNvSpPr/>
              <p:nvPr/>
            </p:nvSpPr>
            <p:spPr>
              <a:xfrm flipH="1">
                <a:off x="2599462" y="4518900"/>
                <a:ext cx="231600" cy="6246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 name="Google Shape;177;p11"/>
              <p:cNvSpPr/>
              <p:nvPr/>
            </p:nvSpPr>
            <p:spPr>
              <a:xfrm flipH="1">
                <a:off x="2599462" y="4938300"/>
                <a:ext cx="231600" cy="2052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78" name="Google Shape;178;p11"/>
            <p:cNvGrpSpPr/>
            <p:nvPr/>
          </p:nvGrpSpPr>
          <p:grpSpPr>
            <a:xfrm>
              <a:off x="3342171" y="4099200"/>
              <a:ext cx="231600" cy="1044300"/>
              <a:chOff x="3342171" y="4099200"/>
              <a:chExt cx="231600" cy="1044300"/>
            </a:xfrm>
          </p:grpSpPr>
          <p:sp>
            <p:nvSpPr>
              <p:cNvPr id="179" name="Google Shape;179;p11"/>
              <p:cNvSpPr/>
              <p:nvPr/>
            </p:nvSpPr>
            <p:spPr>
              <a:xfrm flipH="1">
                <a:off x="3342171" y="4728600"/>
                <a:ext cx="231600" cy="4149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 name="Google Shape;180;p11"/>
              <p:cNvSpPr/>
              <p:nvPr/>
            </p:nvSpPr>
            <p:spPr>
              <a:xfrm flipH="1">
                <a:off x="3342171" y="4309200"/>
                <a:ext cx="231600" cy="8343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 name="Google Shape;181;p11"/>
              <p:cNvSpPr/>
              <p:nvPr/>
            </p:nvSpPr>
            <p:spPr>
              <a:xfrm flipH="1">
                <a:off x="3342171" y="4518900"/>
                <a:ext cx="231600" cy="6246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 name="Google Shape;182;p11"/>
              <p:cNvSpPr/>
              <p:nvPr/>
            </p:nvSpPr>
            <p:spPr>
              <a:xfrm flipH="1">
                <a:off x="3342171" y="4099200"/>
                <a:ext cx="231600" cy="10443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 name="Google Shape;183;p11"/>
              <p:cNvSpPr/>
              <p:nvPr/>
            </p:nvSpPr>
            <p:spPr>
              <a:xfrm flipH="1">
                <a:off x="3342171" y="4938300"/>
                <a:ext cx="231600" cy="2052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84" name="Google Shape;184;p11"/>
            <p:cNvGrpSpPr/>
            <p:nvPr/>
          </p:nvGrpSpPr>
          <p:grpSpPr>
            <a:xfrm>
              <a:off x="3713525" y="4309200"/>
              <a:ext cx="231600" cy="834300"/>
              <a:chOff x="3713525" y="4309200"/>
              <a:chExt cx="231600" cy="834300"/>
            </a:xfrm>
          </p:grpSpPr>
          <p:sp>
            <p:nvSpPr>
              <p:cNvPr id="185" name="Google Shape;185;p11"/>
              <p:cNvSpPr/>
              <p:nvPr/>
            </p:nvSpPr>
            <p:spPr>
              <a:xfrm flipH="1">
                <a:off x="3713525" y="4728600"/>
                <a:ext cx="231600" cy="4149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 name="Google Shape;186;p11"/>
              <p:cNvSpPr/>
              <p:nvPr/>
            </p:nvSpPr>
            <p:spPr>
              <a:xfrm flipH="1">
                <a:off x="3713525" y="4309200"/>
                <a:ext cx="231600" cy="8343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 name="Google Shape;187;p11"/>
              <p:cNvSpPr/>
              <p:nvPr/>
            </p:nvSpPr>
            <p:spPr>
              <a:xfrm flipH="1">
                <a:off x="3713525" y="4518900"/>
                <a:ext cx="231600" cy="6246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 name="Google Shape;188;p11"/>
              <p:cNvSpPr/>
              <p:nvPr/>
            </p:nvSpPr>
            <p:spPr>
              <a:xfrm flipH="1">
                <a:off x="3713525" y="4938300"/>
                <a:ext cx="231600" cy="2052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89" name="Google Shape;189;p11"/>
            <p:cNvGrpSpPr/>
            <p:nvPr/>
          </p:nvGrpSpPr>
          <p:grpSpPr>
            <a:xfrm>
              <a:off x="1485398" y="4309200"/>
              <a:ext cx="231600" cy="834300"/>
              <a:chOff x="1485398" y="4309200"/>
              <a:chExt cx="231600" cy="834300"/>
            </a:xfrm>
          </p:grpSpPr>
          <p:sp>
            <p:nvSpPr>
              <p:cNvPr id="190" name="Google Shape;190;p11"/>
              <p:cNvSpPr/>
              <p:nvPr/>
            </p:nvSpPr>
            <p:spPr>
              <a:xfrm flipH="1">
                <a:off x="1485398" y="4728600"/>
                <a:ext cx="231600" cy="4149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 name="Google Shape;191;p11"/>
              <p:cNvSpPr/>
              <p:nvPr/>
            </p:nvSpPr>
            <p:spPr>
              <a:xfrm flipH="1">
                <a:off x="1485398" y="4309200"/>
                <a:ext cx="231600" cy="8343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 name="Google Shape;192;p11"/>
              <p:cNvSpPr/>
              <p:nvPr/>
            </p:nvSpPr>
            <p:spPr>
              <a:xfrm flipH="1">
                <a:off x="1485398" y="4518900"/>
                <a:ext cx="231600" cy="6246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 name="Google Shape;193;p11"/>
              <p:cNvSpPr/>
              <p:nvPr/>
            </p:nvSpPr>
            <p:spPr>
              <a:xfrm flipH="1">
                <a:off x="1485398" y="4938300"/>
                <a:ext cx="231600" cy="2052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94" name="Google Shape;194;p11"/>
            <p:cNvGrpSpPr/>
            <p:nvPr/>
          </p:nvGrpSpPr>
          <p:grpSpPr>
            <a:xfrm>
              <a:off x="4084879" y="4518900"/>
              <a:ext cx="231600" cy="624600"/>
              <a:chOff x="4084879" y="4518900"/>
              <a:chExt cx="231600" cy="624600"/>
            </a:xfrm>
          </p:grpSpPr>
          <p:sp>
            <p:nvSpPr>
              <p:cNvPr id="195" name="Google Shape;195;p11"/>
              <p:cNvSpPr/>
              <p:nvPr/>
            </p:nvSpPr>
            <p:spPr>
              <a:xfrm flipH="1">
                <a:off x="4084879" y="4728600"/>
                <a:ext cx="231600" cy="4149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 name="Google Shape;196;p11"/>
              <p:cNvSpPr/>
              <p:nvPr/>
            </p:nvSpPr>
            <p:spPr>
              <a:xfrm flipH="1">
                <a:off x="4084879" y="4518900"/>
                <a:ext cx="231600" cy="6246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 name="Google Shape;197;p11"/>
              <p:cNvSpPr/>
              <p:nvPr/>
            </p:nvSpPr>
            <p:spPr>
              <a:xfrm flipH="1">
                <a:off x="4084879" y="4938300"/>
                <a:ext cx="231600" cy="2052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98" name="Google Shape;198;p11"/>
            <p:cNvGrpSpPr/>
            <p:nvPr/>
          </p:nvGrpSpPr>
          <p:grpSpPr>
            <a:xfrm>
              <a:off x="2970816" y="4309200"/>
              <a:ext cx="231600" cy="834300"/>
              <a:chOff x="2970816" y="4309200"/>
              <a:chExt cx="231600" cy="834300"/>
            </a:xfrm>
          </p:grpSpPr>
          <p:sp>
            <p:nvSpPr>
              <p:cNvPr id="199" name="Google Shape;199;p11"/>
              <p:cNvSpPr/>
              <p:nvPr/>
            </p:nvSpPr>
            <p:spPr>
              <a:xfrm flipH="1">
                <a:off x="2970816" y="4728600"/>
                <a:ext cx="231600" cy="4149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 name="Google Shape;200;p11"/>
              <p:cNvSpPr/>
              <p:nvPr/>
            </p:nvSpPr>
            <p:spPr>
              <a:xfrm flipH="1">
                <a:off x="2970816" y="4309200"/>
                <a:ext cx="231600" cy="8343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 name="Google Shape;201;p11"/>
              <p:cNvSpPr/>
              <p:nvPr/>
            </p:nvSpPr>
            <p:spPr>
              <a:xfrm flipH="1">
                <a:off x="2970816" y="4518900"/>
                <a:ext cx="231600" cy="6246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 name="Google Shape;202;p11"/>
              <p:cNvSpPr/>
              <p:nvPr/>
            </p:nvSpPr>
            <p:spPr>
              <a:xfrm flipH="1">
                <a:off x="2970816" y="4938300"/>
                <a:ext cx="231600" cy="2052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03" name="Google Shape;203;p11"/>
            <p:cNvGrpSpPr/>
            <p:nvPr/>
          </p:nvGrpSpPr>
          <p:grpSpPr>
            <a:xfrm>
              <a:off x="4456234" y="4309200"/>
              <a:ext cx="231600" cy="834300"/>
              <a:chOff x="4456234" y="4309200"/>
              <a:chExt cx="231600" cy="834300"/>
            </a:xfrm>
          </p:grpSpPr>
          <p:sp>
            <p:nvSpPr>
              <p:cNvPr id="204" name="Google Shape;204;p11"/>
              <p:cNvSpPr/>
              <p:nvPr/>
            </p:nvSpPr>
            <p:spPr>
              <a:xfrm flipH="1">
                <a:off x="4456234" y="4728600"/>
                <a:ext cx="231600" cy="4149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 name="Google Shape;205;p11"/>
              <p:cNvSpPr/>
              <p:nvPr/>
            </p:nvSpPr>
            <p:spPr>
              <a:xfrm flipH="1">
                <a:off x="4456234" y="4309200"/>
                <a:ext cx="231600" cy="8343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 name="Google Shape;206;p11"/>
              <p:cNvSpPr/>
              <p:nvPr/>
            </p:nvSpPr>
            <p:spPr>
              <a:xfrm flipH="1">
                <a:off x="4456234" y="4518900"/>
                <a:ext cx="231600" cy="6246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 name="Google Shape;207;p11"/>
              <p:cNvSpPr/>
              <p:nvPr/>
            </p:nvSpPr>
            <p:spPr>
              <a:xfrm flipH="1">
                <a:off x="4456234" y="4938300"/>
                <a:ext cx="231600" cy="2052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08" name="Google Shape;208;p11"/>
            <p:cNvGrpSpPr/>
            <p:nvPr/>
          </p:nvGrpSpPr>
          <p:grpSpPr>
            <a:xfrm>
              <a:off x="4827588" y="4099200"/>
              <a:ext cx="231600" cy="1044300"/>
              <a:chOff x="4827588" y="4099200"/>
              <a:chExt cx="231600" cy="1044300"/>
            </a:xfrm>
          </p:grpSpPr>
          <p:sp>
            <p:nvSpPr>
              <p:cNvPr id="209" name="Google Shape;209;p11"/>
              <p:cNvSpPr/>
              <p:nvPr/>
            </p:nvSpPr>
            <p:spPr>
              <a:xfrm flipH="1">
                <a:off x="4827588" y="4728600"/>
                <a:ext cx="231600" cy="4149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 name="Google Shape;210;p11"/>
              <p:cNvSpPr/>
              <p:nvPr/>
            </p:nvSpPr>
            <p:spPr>
              <a:xfrm flipH="1">
                <a:off x="4827588" y="4309200"/>
                <a:ext cx="231600" cy="8343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 name="Google Shape;211;p11"/>
              <p:cNvSpPr/>
              <p:nvPr/>
            </p:nvSpPr>
            <p:spPr>
              <a:xfrm flipH="1">
                <a:off x="4827588" y="4518900"/>
                <a:ext cx="231600" cy="6246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 name="Google Shape;212;p11"/>
              <p:cNvSpPr/>
              <p:nvPr/>
            </p:nvSpPr>
            <p:spPr>
              <a:xfrm flipH="1">
                <a:off x="4827588" y="4099200"/>
                <a:ext cx="231600" cy="10443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 name="Google Shape;213;p11"/>
              <p:cNvSpPr/>
              <p:nvPr/>
            </p:nvSpPr>
            <p:spPr>
              <a:xfrm flipH="1">
                <a:off x="4827588" y="4938300"/>
                <a:ext cx="231600" cy="2052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14" name="Google Shape;214;p11"/>
            <p:cNvGrpSpPr/>
            <p:nvPr/>
          </p:nvGrpSpPr>
          <p:grpSpPr>
            <a:xfrm>
              <a:off x="5198943" y="4309200"/>
              <a:ext cx="231600" cy="834300"/>
              <a:chOff x="5198943" y="4309200"/>
              <a:chExt cx="231600" cy="834300"/>
            </a:xfrm>
          </p:grpSpPr>
          <p:sp>
            <p:nvSpPr>
              <p:cNvPr id="215" name="Google Shape;215;p11"/>
              <p:cNvSpPr/>
              <p:nvPr/>
            </p:nvSpPr>
            <p:spPr>
              <a:xfrm flipH="1">
                <a:off x="5198943" y="4728600"/>
                <a:ext cx="231600" cy="4149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 name="Google Shape;216;p11"/>
              <p:cNvSpPr/>
              <p:nvPr/>
            </p:nvSpPr>
            <p:spPr>
              <a:xfrm flipH="1">
                <a:off x="5198943" y="4309200"/>
                <a:ext cx="231600" cy="8343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 name="Google Shape;217;p11"/>
              <p:cNvSpPr/>
              <p:nvPr/>
            </p:nvSpPr>
            <p:spPr>
              <a:xfrm flipH="1">
                <a:off x="5198943" y="4518900"/>
                <a:ext cx="231600" cy="6246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 name="Google Shape;218;p11"/>
              <p:cNvSpPr/>
              <p:nvPr/>
            </p:nvSpPr>
            <p:spPr>
              <a:xfrm flipH="1">
                <a:off x="5198943" y="4938300"/>
                <a:ext cx="231600" cy="2052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19" name="Google Shape;219;p11"/>
            <p:cNvGrpSpPr/>
            <p:nvPr/>
          </p:nvGrpSpPr>
          <p:grpSpPr>
            <a:xfrm>
              <a:off x="5570297" y="4518900"/>
              <a:ext cx="231600" cy="624600"/>
              <a:chOff x="5570297" y="4518900"/>
              <a:chExt cx="231600" cy="624600"/>
            </a:xfrm>
          </p:grpSpPr>
          <p:sp>
            <p:nvSpPr>
              <p:cNvPr id="220" name="Google Shape;220;p11"/>
              <p:cNvSpPr/>
              <p:nvPr/>
            </p:nvSpPr>
            <p:spPr>
              <a:xfrm flipH="1">
                <a:off x="5570297" y="4728600"/>
                <a:ext cx="231600" cy="4149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 name="Google Shape;221;p11"/>
              <p:cNvSpPr/>
              <p:nvPr/>
            </p:nvSpPr>
            <p:spPr>
              <a:xfrm flipH="1">
                <a:off x="5570297" y="4518900"/>
                <a:ext cx="231600" cy="6246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 name="Google Shape;222;p11"/>
              <p:cNvSpPr/>
              <p:nvPr/>
            </p:nvSpPr>
            <p:spPr>
              <a:xfrm flipH="1">
                <a:off x="5570297" y="4938300"/>
                <a:ext cx="231600" cy="2052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23" name="Google Shape;223;p11"/>
            <p:cNvGrpSpPr/>
            <p:nvPr/>
          </p:nvGrpSpPr>
          <p:grpSpPr>
            <a:xfrm>
              <a:off x="5941652" y="4309200"/>
              <a:ext cx="231600" cy="834300"/>
              <a:chOff x="5941652" y="4309200"/>
              <a:chExt cx="231600" cy="834300"/>
            </a:xfrm>
          </p:grpSpPr>
          <p:sp>
            <p:nvSpPr>
              <p:cNvPr id="224" name="Google Shape;224;p11"/>
              <p:cNvSpPr/>
              <p:nvPr/>
            </p:nvSpPr>
            <p:spPr>
              <a:xfrm flipH="1">
                <a:off x="5941652" y="4728600"/>
                <a:ext cx="231600" cy="4149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 name="Google Shape;225;p11"/>
              <p:cNvSpPr/>
              <p:nvPr/>
            </p:nvSpPr>
            <p:spPr>
              <a:xfrm flipH="1">
                <a:off x="5941652" y="4309200"/>
                <a:ext cx="231600" cy="8343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 name="Google Shape;226;p11"/>
              <p:cNvSpPr/>
              <p:nvPr/>
            </p:nvSpPr>
            <p:spPr>
              <a:xfrm flipH="1">
                <a:off x="5941652" y="4518900"/>
                <a:ext cx="231600" cy="6246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 name="Google Shape;227;p11"/>
              <p:cNvSpPr/>
              <p:nvPr/>
            </p:nvSpPr>
            <p:spPr>
              <a:xfrm flipH="1">
                <a:off x="5941652" y="4938300"/>
                <a:ext cx="231600" cy="2052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28" name="Google Shape;228;p11"/>
            <p:cNvGrpSpPr/>
            <p:nvPr/>
          </p:nvGrpSpPr>
          <p:grpSpPr>
            <a:xfrm>
              <a:off x="6313006" y="4099200"/>
              <a:ext cx="231600" cy="1044300"/>
              <a:chOff x="6313006" y="4099200"/>
              <a:chExt cx="231600" cy="1044300"/>
            </a:xfrm>
          </p:grpSpPr>
          <p:sp>
            <p:nvSpPr>
              <p:cNvPr id="229" name="Google Shape;229;p11"/>
              <p:cNvSpPr/>
              <p:nvPr/>
            </p:nvSpPr>
            <p:spPr>
              <a:xfrm flipH="1">
                <a:off x="6313006" y="4728600"/>
                <a:ext cx="231600" cy="4149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 name="Google Shape;230;p11"/>
              <p:cNvSpPr/>
              <p:nvPr/>
            </p:nvSpPr>
            <p:spPr>
              <a:xfrm flipH="1">
                <a:off x="6313006" y="4309200"/>
                <a:ext cx="231600" cy="8343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 name="Google Shape;231;p11"/>
              <p:cNvSpPr/>
              <p:nvPr/>
            </p:nvSpPr>
            <p:spPr>
              <a:xfrm flipH="1">
                <a:off x="6313006" y="4518900"/>
                <a:ext cx="231600" cy="6246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 name="Google Shape;232;p11"/>
              <p:cNvSpPr/>
              <p:nvPr/>
            </p:nvSpPr>
            <p:spPr>
              <a:xfrm flipH="1">
                <a:off x="6313006" y="4099200"/>
                <a:ext cx="231600" cy="10443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 name="Google Shape;233;p11"/>
              <p:cNvSpPr/>
              <p:nvPr/>
            </p:nvSpPr>
            <p:spPr>
              <a:xfrm flipH="1">
                <a:off x="6313006" y="4938300"/>
                <a:ext cx="231600" cy="2052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34" name="Google Shape;234;p11"/>
            <p:cNvGrpSpPr/>
            <p:nvPr/>
          </p:nvGrpSpPr>
          <p:grpSpPr>
            <a:xfrm>
              <a:off x="6684361" y="4309200"/>
              <a:ext cx="231600" cy="834300"/>
              <a:chOff x="6684361" y="4309200"/>
              <a:chExt cx="231600" cy="834300"/>
            </a:xfrm>
          </p:grpSpPr>
          <p:sp>
            <p:nvSpPr>
              <p:cNvPr id="235" name="Google Shape;235;p11"/>
              <p:cNvSpPr/>
              <p:nvPr/>
            </p:nvSpPr>
            <p:spPr>
              <a:xfrm flipH="1">
                <a:off x="6684361" y="4728600"/>
                <a:ext cx="231600" cy="4149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 name="Google Shape;236;p11"/>
              <p:cNvSpPr/>
              <p:nvPr/>
            </p:nvSpPr>
            <p:spPr>
              <a:xfrm flipH="1">
                <a:off x="6684361" y="4309200"/>
                <a:ext cx="231600" cy="8343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 name="Google Shape;237;p11"/>
              <p:cNvSpPr/>
              <p:nvPr/>
            </p:nvSpPr>
            <p:spPr>
              <a:xfrm flipH="1">
                <a:off x="6684361" y="4518900"/>
                <a:ext cx="231600" cy="6246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 name="Google Shape;238;p11"/>
              <p:cNvSpPr/>
              <p:nvPr/>
            </p:nvSpPr>
            <p:spPr>
              <a:xfrm flipH="1">
                <a:off x="6684361" y="4938300"/>
                <a:ext cx="231600" cy="2052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39" name="Google Shape;239;p11"/>
            <p:cNvGrpSpPr/>
            <p:nvPr/>
          </p:nvGrpSpPr>
          <p:grpSpPr>
            <a:xfrm>
              <a:off x="7055715" y="4518900"/>
              <a:ext cx="231600" cy="624600"/>
              <a:chOff x="7055715" y="4518900"/>
              <a:chExt cx="231600" cy="624600"/>
            </a:xfrm>
          </p:grpSpPr>
          <p:sp>
            <p:nvSpPr>
              <p:cNvPr id="240" name="Google Shape;240;p11"/>
              <p:cNvSpPr/>
              <p:nvPr/>
            </p:nvSpPr>
            <p:spPr>
              <a:xfrm flipH="1">
                <a:off x="7055715" y="4728600"/>
                <a:ext cx="231600" cy="4149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 name="Google Shape;241;p11"/>
              <p:cNvSpPr/>
              <p:nvPr/>
            </p:nvSpPr>
            <p:spPr>
              <a:xfrm flipH="1">
                <a:off x="7055715" y="4518900"/>
                <a:ext cx="231600" cy="6246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 name="Google Shape;242;p11"/>
              <p:cNvSpPr/>
              <p:nvPr/>
            </p:nvSpPr>
            <p:spPr>
              <a:xfrm flipH="1">
                <a:off x="7055715" y="4938300"/>
                <a:ext cx="231600" cy="2052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43" name="Google Shape;243;p11"/>
            <p:cNvGrpSpPr/>
            <p:nvPr/>
          </p:nvGrpSpPr>
          <p:grpSpPr>
            <a:xfrm>
              <a:off x="7798424" y="4099200"/>
              <a:ext cx="231600" cy="1044300"/>
              <a:chOff x="7798424" y="4099200"/>
              <a:chExt cx="231600" cy="1044300"/>
            </a:xfrm>
          </p:grpSpPr>
          <p:sp>
            <p:nvSpPr>
              <p:cNvPr id="244" name="Google Shape;244;p11"/>
              <p:cNvSpPr/>
              <p:nvPr/>
            </p:nvSpPr>
            <p:spPr>
              <a:xfrm flipH="1">
                <a:off x="7798424" y="4728600"/>
                <a:ext cx="231600" cy="4149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 name="Google Shape;245;p11"/>
              <p:cNvSpPr/>
              <p:nvPr/>
            </p:nvSpPr>
            <p:spPr>
              <a:xfrm flipH="1">
                <a:off x="7798424" y="4309200"/>
                <a:ext cx="231600" cy="8343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 name="Google Shape;246;p11"/>
              <p:cNvSpPr/>
              <p:nvPr/>
            </p:nvSpPr>
            <p:spPr>
              <a:xfrm flipH="1">
                <a:off x="7798424" y="4518900"/>
                <a:ext cx="231600" cy="6246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 name="Google Shape;247;p11"/>
              <p:cNvSpPr/>
              <p:nvPr/>
            </p:nvSpPr>
            <p:spPr>
              <a:xfrm flipH="1">
                <a:off x="7798424" y="4099200"/>
                <a:ext cx="231600" cy="10443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 name="Google Shape;248;p11"/>
              <p:cNvSpPr/>
              <p:nvPr/>
            </p:nvSpPr>
            <p:spPr>
              <a:xfrm flipH="1">
                <a:off x="7798424" y="4938300"/>
                <a:ext cx="231600" cy="2052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49" name="Google Shape;249;p11"/>
            <p:cNvGrpSpPr/>
            <p:nvPr/>
          </p:nvGrpSpPr>
          <p:grpSpPr>
            <a:xfrm>
              <a:off x="8169779" y="4309200"/>
              <a:ext cx="231600" cy="834300"/>
              <a:chOff x="8169779" y="4309200"/>
              <a:chExt cx="231600" cy="834300"/>
            </a:xfrm>
          </p:grpSpPr>
          <p:sp>
            <p:nvSpPr>
              <p:cNvPr id="250" name="Google Shape;250;p11"/>
              <p:cNvSpPr/>
              <p:nvPr/>
            </p:nvSpPr>
            <p:spPr>
              <a:xfrm flipH="1">
                <a:off x="8169779" y="4728600"/>
                <a:ext cx="231600" cy="4149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 name="Google Shape;251;p11"/>
              <p:cNvSpPr/>
              <p:nvPr/>
            </p:nvSpPr>
            <p:spPr>
              <a:xfrm flipH="1">
                <a:off x="8169779" y="4309200"/>
                <a:ext cx="231600" cy="8343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 name="Google Shape;252;p11"/>
              <p:cNvSpPr/>
              <p:nvPr/>
            </p:nvSpPr>
            <p:spPr>
              <a:xfrm flipH="1">
                <a:off x="8169779" y="4518900"/>
                <a:ext cx="231600" cy="6246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 name="Google Shape;253;p11"/>
              <p:cNvSpPr/>
              <p:nvPr/>
            </p:nvSpPr>
            <p:spPr>
              <a:xfrm flipH="1">
                <a:off x="8169779" y="4938300"/>
                <a:ext cx="231600" cy="2052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54" name="Google Shape;254;p11"/>
            <p:cNvGrpSpPr/>
            <p:nvPr/>
          </p:nvGrpSpPr>
          <p:grpSpPr>
            <a:xfrm>
              <a:off x="7427070" y="4309200"/>
              <a:ext cx="231600" cy="834300"/>
              <a:chOff x="7427070" y="4309200"/>
              <a:chExt cx="231600" cy="834300"/>
            </a:xfrm>
          </p:grpSpPr>
          <p:sp>
            <p:nvSpPr>
              <p:cNvPr id="255" name="Google Shape;255;p11"/>
              <p:cNvSpPr/>
              <p:nvPr/>
            </p:nvSpPr>
            <p:spPr>
              <a:xfrm flipH="1">
                <a:off x="7427070" y="4728600"/>
                <a:ext cx="231600" cy="4149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 name="Google Shape;256;p11"/>
              <p:cNvSpPr/>
              <p:nvPr/>
            </p:nvSpPr>
            <p:spPr>
              <a:xfrm flipH="1">
                <a:off x="7427070" y="4309200"/>
                <a:ext cx="231600" cy="8343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 name="Google Shape;257;p11"/>
              <p:cNvSpPr/>
              <p:nvPr/>
            </p:nvSpPr>
            <p:spPr>
              <a:xfrm flipH="1">
                <a:off x="7427070" y="4518900"/>
                <a:ext cx="231600" cy="6246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 name="Google Shape;258;p11"/>
              <p:cNvSpPr/>
              <p:nvPr/>
            </p:nvSpPr>
            <p:spPr>
              <a:xfrm flipH="1">
                <a:off x="7427070" y="4938300"/>
                <a:ext cx="231600" cy="2052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59" name="Google Shape;259;p11"/>
            <p:cNvGrpSpPr/>
            <p:nvPr/>
          </p:nvGrpSpPr>
          <p:grpSpPr>
            <a:xfrm>
              <a:off x="8541133" y="4518900"/>
              <a:ext cx="231600" cy="624600"/>
              <a:chOff x="8541133" y="4518900"/>
              <a:chExt cx="231600" cy="624600"/>
            </a:xfrm>
          </p:grpSpPr>
          <p:sp>
            <p:nvSpPr>
              <p:cNvPr id="260" name="Google Shape;260;p11"/>
              <p:cNvSpPr/>
              <p:nvPr/>
            </p:nvSpPr>
            <p:spPr>
              <a:xfrm flipH="1">
                <a:off x="8541133" y="4728600"/>
                <a:ext cx="231600" cy="4149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 name="Google Shape;261;p11"/>
              <p:cNvSpPr/>
              <p:nvPr/>
            </p:nvSpPr>
            <p:spPr>
              <a:xfrm flipH="1">
                <a:off x="8541133" y="4518900"/>
                <a:ext cx="231600" cy="6246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 name="Google Shape;262;p11"/>
              <p:cNvSpPr/>
              <p:nvPr/>
            </p:nvSpPr>
            <p:spPr>
              <a:xfrm flipH="1">
                <a:off x="8541133" y="4938300"/>
                <a:ext cx="231600" cy="2052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63" name="Google Shape;263;p11"/>
            <p:cNvGrpSpPr/>
            <p:nvPr/>
          </p:nvGrpSpPr>
          <p:grpSpPr>
            <a:xfrm>
              <a:off x="8912488" y="4309200"/>
              <a:ext cx="231600" cy="834300"/>
              <a:chOff x="8912488" y="4309200"/>
              <a:chExt cx="231600" cy="834300"/>
            </a:xfrm>
          </p:grpSpPr>
          <p:sp>
            <p:nvSpPr>
              <p:cNvPr id="264" name="Google Shape;264;p11"/>
              <p:cNvSpPr/>
              <p:nvPr/>
            </p:nvSpPr>
            <p:spPr>
              <a:xfrm flipH="1">
                <a:off x="8912488" y="4728600"/>
                <a:ext cx="231600" cy="4149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 name="Google Shape;265;p11"/>
              <p:cNvSpPr/>
              <p:nvPr/>
            </p:nvSpPr>
            <p:spPr>
              <a:xfrm flipH="1">
                <a:off x="8912488" y="4309200"/>
                <a:ext cx="231600" cy="8343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 name="Google Shape;266;p11"/>
              <p:cNvSpPr/>
              <p:nvPr/>
            </p:nvSpPr>
            <p:spPr>
              <a:xfrm flipH="1">
                <a:off x="8912488" y="4518900"/>
                <a:ext cx="231600" cy="6246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 name="Google Shape;267;p11"/>
              <p:cNvSpPr/>
              <p:nvPr/>
            </p:nvSpPr>
            <p:spPr>
              <a:xfrm flipH="1">
                <a:off x="8912488" y="4938300"/>
                <a:ext cx="231600" cy="2052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268" name="Google Shape;268;p11"/>
          <p:cNvSpPr txBox="1"/>
          <p:nvPr>
            <p:ph hasCustomPrompt="1" type="title"/>
          </p:nvPr>
        </p:nvSpPr>
        <p:spPr>
          <a:xfrm>
            <a:off x="1388625" y="772725"/>
            <a:ext cx="6366900" cy="1863300"/>
          </a:xfrm>
          <a:prstGeom prst="rect">
            <a:avLst/>
          </a:prstGeom>
          <a:noFill/>
          <a:ln>
            <a:noFill/>
          </a:ln>
        </p:spPr>
        <p:txBody>
          <a:bodyPr anchorCtr="0" anchor="ctr" bIns="91425" lIns="91425" spcFirstLastPara="1" rIns="91425" wrap="square" tIns="91425"/>
          <a:lstStyle>
            <a:lvl1pPr lvl="0" algn="ctr">
              <a:lnSpc>
                <a:spcPct val="100000"/>
              </a:lnSpc>
              <a:spcBef>
                <a:spcPts val="0"/>
              </a:spcBef>
              <a:spcAft>
                <a:spcPts val="0"/>
              </a:spcAft>
              <a:buClr>
                <a:schemeClr val="lt1"/>
              </a:buClr>
              <a:buSzPts val="8000"/>
              <a:buNone/>
              <a:defRPr sz="8000">
                <a:solidFill>
                  <a:schemeClr val="lt1"/>
                </a:solidFill>
              </a:defRPr>
            </a:lvl1pPr>
            <a:lvl2pPr lvl="1" algn="ctr">
              <a:lnSpc>
                <a:spcPct val="100000"/>
              </a:lnSpc>
              <a:spcBef>
                <a:spcPts val="0"/>
              </a:spcBef>
              <a:spcAft>
                <a:spcPts val="0"/>
              </a:spcAft>
              <a:buClr>
                <a:schemeClr val="lt1"/>
              </a:buClr>
              <a:buSzPts val="8000"/>
              <a:buNone/>
              <a:defRPr sz="8000">
                <a:solidFill>
                  <a:schemeClr val="lt1"/>
                </a:solidFill>
              </a:defRPr>
            </a:lvl2pPr>
            <a:lvl3pPr lvl="2" algn="ctr">
              <a:lnSpc>
                <a:spcPct val="100000"/>
              </a:lnSpc>
              <a:spcBef>
                <a:spcPts val="0"/>
              </a:spcBef>
              <a:spcAft>
                <a:spcPts val="0"/>
              </a:spcAft>
              <a:buClr>
                <a:schemeClr val="lt1"/>
              </a:buClr>
              <a:buSzPts val="8000"/>
              <a:buNone/>
              <a:defRPr sz="8000">
                <a:solidFill>
                  <a:schemeClr val="lt1"/>
                </a:solidFill>
              </a:defRPr>
            </a:lvl3pPr>
            <a:lvl4pPr lvl="3" algn="ctr">
              <a:lnSpc>
                <a:spcPct val="100000"/>
              </a:lnSpc>
              <a:spcBef>
                <a:spcPts val="0"/>
              </a:spcBef>
              <a:spcAft>
                <a:spcPts val="0"/>
              </a:spcAft>
              <a:buClr>
                <a:schemeClr val="lt1"/>
              </a:buClr>
              <a:buSzPts val="8000"/>
              <a:buNone/>
              <a:defRPr sz="8000">
                <a:solidFill>
                  <a:schemeClr val="lt1"/>
                </a:solidFill>
              </a:defRPr>
            </a:lvl4pPr>
            <a:lvl5pPr lvl="4" algn="ctr">
              <a:lnSpc>
                <a:spcPct val="100000"/>
              </a:lnSpc>
              <a:spcBef>
                <a:spcPts val="0"/>
              </a:spcBef>
              <a:spcAft>
                <a:spcPts val="0"/>
              </a:spcAft>
              <a:buClr>
                <a:schemeClr val="lt1"/>
              </a:buClr>
              <a:buSzPts val="8000"/>
              <a:buNone/>
              <a:defRPr sz="8000">
                <a:solidFill>
                  <a:schemeClr val="lt1"/>
                </a:solidFill>
              </a:defRPr>
            </a:lvl5pPr>
            <a:lvl6pPr lvl="5" algn="ctr">
              <a:lnSpc>
                <a:spcPct val="100000"/>
              </a:lnSpc>
              <a:spcBef>
                <a:spcPts val="0"/>
              </a:spcBef>
              <a:spcAft>
                <a:spcPts val="0"/>
              </a:spcAft>
              <a:buClr>
                <a:schemeClr val="lt1"/>
              </a:buClr>
              <a:buSzPts val="8000"/>
              <a:buNone/>
              <a:defRPr sz="8000">
                <a:solidFill>
                  <a:schemeClr val="lt1"/>
                </a:solidFill>
              </a:defRPr>
            </a:lvl6pPr>
            <a:lvl7pPr lvl="6" algn="ctr">
              <a:lnSpc>
                <a:spcPct val="100000"/>
              </a:lnSpc>
              <a:spcBef>
                <a:spcPts val="0"/>
              </a:spcBef>
              <a:spcAft>
                <a:spcPts val="0"/>
              </a:spcAft>
              <a:buClr>
                <a:schemeClr val="lt1"/>
              </a:buClr>
              <a:buSzPts val="8000"/>
              <a:buNone/>
              <a:defRPr sz="8000">
                <a:solidFill>
                  <a:schemeClr val="lt1"/>
                </a:solidFill>
              </a:defRPr>
            </a:lvl7pPr>
            <a:lvl8pPr lvl="7" algn="ctr">
              <a:lnSpc>
                <a:spcPct val="100000"/>
              </a:lnSpc>
              <a:spcBef>
                <a:spcPts val="0"/>
              </a:spcBef>
              <a:spcAft>
                <a:spcPts val="0"/>
              </a:spcAft>
              <a:buClr>
                <a:schemeClr val="lt1"/>
              </a:buClr>
              <a:buSzPts val="8000"/>
              <a:buNone/>
              <a:defRPr sz="8000">
                <a:solidFill>
                  <a:schemeClr val="lt1"/>
                </a:solidFill>
              </a:defRPr>
            </a:lvl8pPr>
            <a:lvl9pPr lvl="8" algn="ctr">
              <a:lnSpc>
                <a:spcPct val="100000"/>
              </a:lnSpc>
              <a:spcBef>
                <a:spcPts val="0"/>
              </a:spcBef>
              <a:spcAft>
                <a:spcPts val="0"/>
              </a:spcAft>
              <a:buClr>
                <a:schemeClr val="lt1"/>
              </a:buClr>
              <a:buSzPts val="8000"/>
              <a:buNone/>
              <a:defRPr sz="8000">
                <a:solidFill>
                  <a:schemeClr val="lt1"/>
                </a:solidFill>
              </a:defRPr>
            </a:lvl9pPr>
          </a:lstStyle>
          <a:p>
            <a:r>
              <a:t>xx%</a:t>
            </a:r>
          </a:p>
        </p:txBody>
      </p:sp>
      <p:sp>
        <p:nvSpPr>
          <p:cNvPr id="269" name="Google Shape;269;p11"/>
          <p:cNvSpPr txBox="1"/>
          <p:nvPr>
            <p:ph idx="1" type="body"/>
          </p:nvPr>
        </p:nvSpPr>
        <p:spPr>
          <a:xfrm>
            <a:off x="1388625" y="2712300"/>
            <a:ext cx="6366900" cy="1111200"/>
          </a:xfrm>
          <a:prstGeom prst="rect">
            <a:avLst/>
          </a:prstGeom>
          <a:noFill/>
          <a:ln>
            <a:noFill/>
          </a:ln>
        </p:spPr>
        <p:txBody>
          <a:bodyPr anchorCtr="0" anchor="t" bIns="91425" lIns="91425" spcFirstLastPara="1" rIns="91425" wrap="square" tIns="91425"/>
          <a:lstStyle>
            <a:lvl1pPr indent="-311150" lvl="0" marL="457200" algn="ctr">
              <a:lnSpc>
                <a:spcPct val="115000"/>
              </a:lnSpc>
              <a:spcBef>
                <a:spcPts val="0"/>
              </a:spcBef>
              <a:spcAft>
                <a:spcPts val="0"/>
              </a:spcAft>
              <a:buClr>
                <a:schemeClr val="lt1"/>
              </a:buClr>
              <a:buSzPts val="1300"/>
              <a:buChar char="●"/>
              <a:defRPr>
                <a:solidFill>
                  <a:schemeClr val="lt1"/>
                </a:solidFill>
              </a:defRPr>
            </a:lvl1pPr>
            <a:lvl2pPr indent="-298450" lvl="1" marL="914400" algn="ctr">
              <a:lnSpc>
                <a:spcPct val="115000"/>
              </a:lnSpc>
              <a:spcBef>
                <a:spcPts val="1600"/>
              </a:spcBef>
              <a:spcAft>
                <a:spcPts val="0"/>
              </a:spcAft>
              <a:buClr>
                <a:schemeClr val="lt1"/>
              </a:buClr>
              <a:buSzPts val="1100"/>
              <a:buChar char="○"/>
              <a:defRPr>
                <a:solidFill>
                  <a:schemeClr val="lt1"/>
                </a:solidFill>
              </a:defRPr>
            </a:lvl2pPr>
            <a:lvl3pPr indent="-298450" lvl="2" marL="1371600" algn="ctr">
              <a:lnSpc>
                <a:spcPct val="115000"/>
              </a:lnSpc>
              <a:spcBef>
                <a:spcPts val="1600"/>
              </a:spcBef>
              <a:spcAft>
                <a:spcPts val="0"/>
              </a:spcAft>
              <a:buClr>
                <a:schemeClr val="lt1"/>
              </a:buClr>
              <a:buSzPts val="1100"/>
              <a:buChar char="■"/>
              <a:defRPr>
                <a:solidFill>
                  <a:schemeClr val="lt1"/>
                </a:solidFill>
              </a:defRPr>
            </a:lvl3pPr>
            <a:lvl4pPr indent="-298450" lvl="3" marL="1828800" algn="ctr">
              <a:lnSpc>
                <a:spcPct val="115000"/>
              </a:lnSpc>
              <a:spcBef>
                <a:spcPts val="1600"/>
              </a:spcBef>
              <a:spcAft>
                <a:spcPts val="0"/>
              </a:spcAft>
              <a:buClr>
                <a:schemeClr val="lt1"/>
              </a:buClr>
              <a:buSzPts val="1100"/>
              <a:buChar char="●"/>
              <a:defRPr>
                <a:solidFill>
                  <a:schemeClr val="lt1"/>
                </a:solidFill>
              </a:defRPr>
            </a:lvl4pPr>
            <a:lvl5pPr indent="-298450" lvl="4" marL="2286000" algn="ctr">
              <a:lnSpc>
                <a:spcPct val="115000"/>
              </a:lnSpc>
              <a:spcBef>
                <a:spcPts val="1600"/>
              </a:spcBef>
              <a:spcAft>
                <a:spcPts val="0"/>
              </a:spcAft>
              <a:buClr>
                <a:schemeClr val="lt1"/>
              </a:buClr>
              <a:buSzPts val="1100"/>
              <a:buChar char="○"/>
              <a:defRPr>
                <a:solidFill>
                  <a:schemeClr val="lt1"/>
                </a:solidFill>
              </a:defRPr>
            </a:lvl5pPr>
            <a:lvl6pPr indent="-298450" lvl="5" marL="2743200" algn="ctr">
              <a:lnSpc>
                <a:spcPct val="115000"/>
              </a:lnSpc>
              <a:spcBef>
                <a:spcPts val="1600"/>
              </a:spcBef>
              <a:spcAft>
                <a:spcPts val="0"/>
              </a:spcAft>
              <a:buClr>
                <a:schemeClr val="lt1"/>
              </a:buClr>
              <a:buSzPts val="1100"/>
              <a:buChar char="■"/>
              <a:defRPr>
                <a:solidFill>
                  <a:schemeClr val="lt1"/>
                </a:solidFill>
              </a:defRPr>
            </a:lvl6pPr>
            <a:lvl7pPr indent="-298450" lvl="6" marL="3200400" algn="ctr">
              <a:lnSpc>
                <a:spcPct val="115000"/>
              </a:lnSpc>
              <a:spcBef>
                <a:spcPts val="1600"/>
              </a:spcBef>
              <a:spcAft>
                <a:spcPts val="0"/>
              </a:spcAft>
              <a:buClr>
                <a:schemeClr val="lt1"/>
              </a:buClr>
              <a:buSzPts val="1100"/>
              <a:buChar char="●"/>
              <a:defRPr>
                <a:solidFill>
                  <a:schemeClr val="lt1"/>
                </a:solidFill>
              </a:defRPr>
            </a:lvl7pPr>
            <a:lvl8pPr indent="-298450" lvl="7" marL="3657600" algn="ctr">
              <a:lnSpc>
                <a:spcPct val="115000"/>
              </a:lnSpc>
              <a:spcBef>
                <a:spcPts val="1600"/>
              </a:spcBef>
              <a:spcAft>
                <a:spcPts val="0"/>
              </a:spcAft>
              <a:buClr>
                <a:schemeClr val="lt1"/>
              </a:buClr>
              <a:buSzPts val="1100"/>
              <a:buChar char="○"/>
              <a:defRPr>
                <a:solidFill>
                  <a:schemeClr val="lt1"/>
                </a:solidFill>
              </a:defRPr>
            </a:lvl8pPr>
            <a:lvl9pPr indent="-298450" lvl="8" marL="4114800" algn="ctr">
              <a:lnSpc>
                <a:spcPct val="115000"/>
              </a:lnSpc>
              <a:spcBef>
                <a:spcPts val="1600"/>
              </a:spcBef>
              <a:spcAft>
                <a:spcPts val="1600"/>
              </a:spcAft>
              <a:buClr>
                <a:schemeClr val="lt1"/>
              </a:buClr>
              <a:buSzPts val="1100"/>
              <a:buChar char="■"/>
              <a:defRPr>
                <a:solidFill>
                  <a:schemeClr val="lt1"/>
                </a:solidFill>
              </a:defRPr>
            </a:lvl9pPr>
          </a:lstStyle>
          <a:p/>
        </p:txBody>
      </p:sp>
      <p:sp>
        <p:nvSpPr>
          <p:cNvPr id="270" name="Google Shape;270;p11"/>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271" name="Shape 271"/>
        <p:cNvGrpSpPr/>
        <p:nvPr/>
      </p:nvGrpSpPr>
      <p:grpSpPr>
        <a:xfrm>
          <a:off x="0" y="0"/>
          <a:ext cx="0" cy="0"/>
          <a:chOff x="0" y="0"/>
          <a:chExt cx="0" cy="0"/>
        </a:xfrm>
      </p:grpSpPr>
      <p:sp>
        <p:nvSpPr>
          <p:cNvPr id="272" name="Google Shape;272;p12"/>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49" name="Shape 49"/>
        <p:cNvGrpSpPr/>
        <p:nvPr/>
      </p:nvGrpSpPr>
      <p:grpSpPr>
        <a:xfrm>
          <a:off x="0" y="0"/>
          <a:ext cx="0" cy="0"/>
          <a:chOff x="0" y="0"/>
          <a:chExt cx="0" cy="0"/>
        </a:xfrm>
      </p:grpSpPr>
      <p:grpSp>
        <p:nvGrpSpPr>
          <p:cNvPr id="50" name="Google Shape;50;p3"/>
          <p:cNvGrpSpPr/>
          <p:nvPr/>
        </p:nvGrpSpPr>
        <p:grpSpPr>
          <a:xfrm>
            <a:off x="146769" y="3406"/>
            <a:ext cx="1233214" cy="1384535"/>
            <a:chOff x="146769" y="3406"/>
            <a:chExt cx="1233214" cy="1384535"/>
          </a:xfrm>
        </p:grpSpPr>
        <p:grpSp>
          <p:nvGrpSpPr>
            <p:cNvPr id="51" name="Google Shape;51;p3"/>
            <p:cNvGrpSpPr/>
            <p:nvPr/>
          </p:nvGrpSpPr>
          <p:grpSpPr>
            <a:xfrm>
              <a:off x="1063183" y="3406"/>
              <a:ext cx="316800" cy="688513"/>
              <a:chOff x="1063183" y="3406"/>
              <a:chExt cx="316800" cy="688513"/>
            </a:xfrm>
          </p:grpSpPr>
          <p:sp>
            <p:nvSpPr>
              <p:cNvPr id="52" name="Google Shape;52;p3"/>
              <p:cNvSpPr/>
              <p:nvPr/>
            </p:nvSpPr>
            <p:spPr>
              <a:xfrm rot="10800000">
                <a:off x="1063183" y="3419"/>
                <a:ext cx="316800" cy="6885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 name="Google Shape;53;p3"/>
              <p:cNvSpPr/>
              <p:nvPr/>
            </p:nvSpPr>
            <p:spPr>
              <a:xfrm rot="10800000">
                <a:off x="1063183" y="3406"/>
                <a:ext cx="316800" cy="3405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4" name="Google Shape;54;p3"/>
            <p:cNvGrpSpPr/>
            <p:nvPr/>
          </p:nvGrpSpPr>
          <p:grpSpPr>
            <a:xfrm>
              <a:off x="604976" y="3406"/>
              <a:ext cx="316800" cy="1036524"/>
              <a:chOff x="604976" y="3406"/>
              <a:chExt cx="316800" cy="1036524"/>
            </a:xfrm>
          </p:grpSpPr>
          <p:sp>
            <p:nvSpPr>
              <p:cNvPr id="55" name="Google Shape;55;p3"/>
              <p:cNvSpPr/>
              <p:nvPr/>
            </p:nvSpPr>
            <p:spPr>
              <a:xfrm rot="10800000">
                <a:off x="604976" y="3419"/>
                <a:ext cx="316800" cy="6885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 name="Google Shape;56;p3"/>
              <p:cNvSpPr/>
              <p:nvPr/>
            </p:nvSpPr>
            <p:spPr>
              <a:xfrm rot="10800000">
                <a:off x="604976" y="3430"/>
                <a:ext cx="316800" cy="10365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 name="Google Shape;57;p3"/>
              <p:cNvSpPr/>
              <p:nvPr/>
            </p:nvSpPr>
            <p:spPr>
              <a:xfrm rot="10800000">
                <a:off x="604976" y="3406"/>
                <a:ext cx="316800" cy="3405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8" name="Google Shape;58;p3"/>
            <p:cNvGrpSpPr/>
            <p:nvPr/>
          </p:nvGrpSpPr>
          <p:grpSpPr>
            <a:xfrm>
              <a:off x="146769" y="3406"/>
              <a:ext cx="316800" cy="1384535"/>
              <a:chOff x="146769" y="3406"/>
              <a:chExt cx="316800" cy="1384535"/>
            </a:xfrm>
          </p:grpSpPr>
          <p:sp>
            <p:nvSpPr>
              <p:cNvPr id="59" name="Google Shape;59;p3"/>
              <p:cNvSpPr/>
              <p:nvPr/>
            </p:nvSpPr>
            <p:spPr>
              <a:xfrm rot="10800000">
                <a:off x="146769" y="3419"/>
                <a:ext cx="316800" cy="6885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 name="Google Shape;60;p3"/>
              <p:cNvSpPr/>
              <p:nvPr/>
            </p:nvSpPr>
            <p:spPr>
              <a:xfrm rot="10800000">
                <a:off x="146769" y="3441"/>
                <a:ext cx="316800" cy="13845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 name="Google Shape;61;p3"/>
              <p:cNvSpPr/>
              <p:nvPr/>
            </p:nvSpPr>
            <p:spPr>
              <a:xfrm rot="10800000">
                <a:off x="146769" y="3430"/>
                <a:ext cx="316800" cy="10365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 name="Google Shape;62;p3"/>
              <p:cNvSpPr/>
              <p:nvPr/>
            </p:nvSpPr>
            <p:spPr>
              <a:xfrm rot="10800000">
                <a:off x="146769" y="3406"/>
                <a:ext cx="316800" cy="3405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63" name="Google Shape;63;p3"/>
          <p:cNvGrpSpPr/>
          <p:nvPr/>
        </p:nvGrpSpPr>
        <p:grpSpPr>
          <a:xfrm>
            <a:off x="6775084" y="2904008"/>
            <a:ext cx="2186147" cy="2239500"/>
            <a:chOff x="6775084" y="2904008"/>
            <a:chExt cx="2186147" cy="2239500"/>
          </a:xfrm>
        </p:grpSpPr>
        <p:grpSp>
          <p:nvGrpSpPr>
            <p:cNvPr id="64" name="Google Shape;64;p3"/>
            <p:cNvGrpSpPr/>
            <p:nvPr/>
          </p:nvGrpSpPr>
          <p:grpSpPr>
            <a:xfrm>
              <a:off x="6775084" y="4253708"/>
              <a:ext cx="409500" cy="889800"/>
              <a:chOff x="6775084" y="4253708"/>
              <a:chExt cx="409500" cy="889800"/>
            </a:xfrm>
          </p:grpSpPr>
          <p:sp>
            <p:nvSpPr>
              <p:cNvPr id="65" name="Google Shape;65;p3"/>
              <p:cNvSpPr/>
              <p:nvPr/>
            </p:nvSpPr>
            <p:spPr>
              <a:xfrm>
                <a:off x="6775084" y="4253708"/>
                <a:ext cx="409500" cy="8898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 name="Google Shape;66;p3"/>
              <p:cNvSpPr/>
              <p:nvPr/>
            </p:nvSpPr>
            <p:spPr>
              <a:xfrm>
                <a:off x="6775084" y="4703408"/>
                <a:ext cx="409500" cy="4401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7" name="Google Shape;67;p3"/>
            <p:cNvGrpSpPr/>
            <p:nvPr/>
          </p:nvGrpSpPr>
          <p:grpSpPr>
            <a:xfrm>
              <a:off x="7367299" y="3804008"/>
              <a:ext cx="409500" cy="1339500"/>
              <a:chOff x="7367299" y="3804008"/>
              <a:chExt cx="409500" cy="1339500"/>
            </a:xfrm>
          </p:grpSpPr>
          <p:sp>
            <p:nvSpPr>
              <p:cNvPr id="68" name="Google Shape;68;p3"/>
              <p:cNvSpPr/>
              <p:nvPr/>
            </p:nvSpPr>
            <p:spPr>
              <a:xfrm>
                <a:off x="7367299" y="4253708"/>
                <a:ext cx="409500" cy="8898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 name="Google Shape;69;p3"/>
              <p:cNvSpPr/>
              <p:nvPr/>
            </p:nvSpPr>
            <p:spPr>
              <a:xfrm>
                <a:off x="7367299" y="3804008"/>
                <a:ext cx="409500" cy="13395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 name="Google Shape;70;p3"/>
              <p:cNvSpPr/>
              <p:nvPr/>
            </p:nvSpPr>
            <p:spPr>
              <a:xfrm>
                <a:off x="7367299" y="4703408"/>
                <a:ext cx="409500" cy="4401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1" name="Google Shape;71;p3"/>
            <p:cNvGrpSpPr/>
            <p:nvPr/>
          </p:nvGrpSpPr>
          <p:grpSpPr>
            <a:xfrm>
              <a:off x="7959516" y="3354008"/>
              <a:ext cx="409500" cy="1789500"/>
              <a:chOff x="7959516" y="3354008"/>
              <a:chExt cx="409500" cy="1789500"/>
            </a:xfrm>
          </p:grpSpPr>
          <p:sp>
            <p:nvSpPr>
              <p:cNvPr id="72" name="Google Shape;72;p3"/>
              <p:cNvSpPr/>
              <p:nvPr/>
            </p:nvSpPr>
            <p:spPr>
              <a:xfrm>
                <a:off x="7959516" y="4253708"/>
                <a:ext cx="409500" cy="8898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 name="Google Shape;73;p3"/>
              <p:cNvSpPr/>
              <p:nvPr/>
            </p:nvSpPr>
            <p:spPr>
              <a:xfrm>
                <a:off x="7959516" y="3354008"/>
                <a:ext cx="409500" cy="17895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 name="Google Shape;74;p3"/>
              <p:cNvSpPr/>
              <p:nvPr/>
            </p:nvSpPr>
            <p:spPr>
              <a:xfrm>
                <a:off x="7959516" y="3804008"/>
                <a:ext cx="409500" cy="13395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 name="Google Shape;75;p3"/>
              <p:cNvSpPr/>
              <p:nvPr/>
            </p:nvSpPr>
            <p:spPr>
              <a:xfrm>
                <a:off x="7959516" y="4703408"/>
                <a:ext cx="409500" cy="4401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6" name="Google Shape;76;p3"/>
            <p:cNvGrpSpPr/>
            <p:nvPr/>
          </p:nvGrpSpPr>
          <p:grpSpPr>
            <a:xfrm>
              <a:off x="8551731" y="2904008"/>
              <a:ext cx="409500" cy="2239500"/>
              <a:chOff x="8551731" y="2904008"/>
              <a:chExt cx="409500" cy="2239500"/>
            </a:xfrm>
          </p:grpSpPr>
          <p:sp>
            <p:nvSpPr>
              <p:cNvPr id="77" name="Google Shape;77;p3"/>
              <p:cNvSpPr/>
              <p:nvPr/>
            </p:nvSpPr>
            <p:spPr>
              <a:xfrm>
                <a:off x="8551731" y="4253708"/>
                <a:ext cx="409500" cy="8898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 name="Google Shape;78;p3"/>
              <p:cNvSpPr/>
              <p:nvPr/>
            </p:nvSpPr>
            <p:spPr>
              <a:xfrm>
                <a:off x="8551731" y="3354008"/>
                <a:ext cx="409500" cy="17895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 name="Google Shape;79;p3"/>
              <p:cNvSpPr/>
              <p:nvPr/>
            </p:nvSpPr>
            <p:spPr>
              <a:xfrm>
                <a:off x="8551731" y="3804008"/>
                <a:ext cx="409500" cy="13395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 name="Google Shape;80;p3"/>
              <p:cNvSpPr/>
              <p:nvPr/>
            </p:nvSpPr>
            <p:spPr>
              <a:xfrm>
                <a:off x="8551731" y="2904008"/>
                <a:ext cx="409500" cy="22395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 name="Google Shape;81;p3"/>
              <p:cNvSpPr/>
              <p:nvPr/>
            </p:nvSpPr>
            <p:spPr>
              <a:xfrm>
                <a:off x="8551731" y="4703408"/>
                <a:ext cx="409500" cy="4401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82" name="Google Shape;82;p3"/>
          <p:cNvSpPr txBox="1"/>
          <p:nvPr>
            <p:ph type="title"/>
          </p:nvPr>
        </p:nvSpPr>
        <p:spPr>
          <a:xfrm>
            <a:off x="824000" y="1613825"/>
            <a:ext cx="5857800" cy="1872900"/>
          </a:xfrm>
          <a:prstGeom prst="rect">
            <a:avLst/>
          </a:prstGeom>
          <a:noFill/>
          <a:ln>
            <a:noFill/>
          </a:ln>
        </p:spPr>
        <p:txBody>
          <a:bodyPr anchorCtr="0" anchor="ctr" bIns="91425" lIns="91425" spcFirstLastPara="1" rIns="91425" wrap="square" tIns="91425"/>
          <a:lstStyle>
            <a:lvl1pPr lvl="0" algn="l">
              <a:lnSpc>
                <a:spcPct val="100000"/>
              </a:lnSpc>
              <a:spcBef>
                <a:spcPts val="0"/>
              </a:spcBef>
              <a:spcAft>
                <a:spcPts val="0"/>
              </a:spcAft>
              <a:buClr>
                <a:schemeClr val="lt1"/>
              </a:buClr>
              <a:buSzPts val="3600"/>
              <a:buNone/>
              <a:defRPr sz="3600">
                <a:solidFill>
                  <a:schemeClr val="l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p:txBody>
      </p:sp>
      <p:sp>
        <p:nvSpPr>
          <p:cNvPr id="83" name="Google Shape;83;p3"/>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84" name="Shape 84"/>
        <p:cNvGrpSpPr/>
        <p:nvPr/>
      </p:nvGrpSpPr>
      <p:grpSpPr>
        <a:xfrm>
          <a:off x="0" y="0"/>
          <a:ext cx="0" cy="0"/>
          <a:chOff x="0" y="0"/>
          <a:chExt cx="0" cy="0"/>
        </a:xfrm>
      </p:grpSpPr>
      <p:grpSp>
        <p:nvGrpSpPr>
          <p:cNvPr id="85" name="Google Shape;85;p4"/>
          <p:cNvGrpSpPr/>
          <p:nvPr/>
        </p:nvGrpSpPr>
        <p:grpSpPr>
          <a:xfrm>
            <a:off x="625966" y="299376"/>
            <a:ext cx="999312" cy="999312"/>
            <a:chOff x="348199" y="179450"/>
            <a:chExt cx="1116300" cy="1116300"/>
          </a:xfrm>
        </p:grpSpPr>
        <p:sp>
          <p:nvSpPr>
            <p:cNvPr id="86" name="Google Shape;86;p4"/>
            <p:cNvSpPr/>
            <p:nvPr/>
          </p:nvSpPr>
          <p:spPr>
            <a:xfrm rot="-5400000">
              <a:off x="574557" y="405788"/>
              <a:ext cx="663600" cy="663600"/>
            </a:xfrm>
            <a:prstGeom prst="pie">
              <a:avLst>
                <a:gd fmla="val 10792838" name="adj1"/>
                <a:gd fmla="val 16200000" name="adj2"/>
              </a:avLst>
            </a:prstGeom>
            <a:solidFill>
              <a:schemeClr val="dk2">
                <a:alpha val="1215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 name="Google Shape;87;p4"/>
            <p:cNvSpPr/>
            <p:nvPr/>
          </p:nvSpPr>
          <p:spPr>
            <a:xfrm rot="-5400000">
              <a:off x="348199" y="179450"/>
              <a:ext cx="1116300" cy="1116300"/>
            </a:xfrm>
            <a:prstGeom prst="pie">
              <a:avLst>
                <a:gd fmla="val 10792838" name="adj1"/>
                <a:gd fmla="val 16200000" name="adj2"/>
              </a:avLst>
            </a:prstGeom>
            <a:solidFill>
              <a:schemeClr val="dk2">
                <a:alpha val="1215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8" name="Google Shape;88;p4"/>
          <p:cNvSpPr txBox="1"/>
          <p:nvPr>
            <p:ph type="title"/>
          </p:nvPr>
        </p:nvSpPr>
        <p:spPr>
          <a:xfrm>
            <a:off x="1303800" y="598575"/>
            <a:ext cx="7030500" cy="999300"/>
          </a:xfrm>
          <a:prstGeom prst="rect">
            <a:avLst/>
          </a:prstGeom>
          <a:noFill/>
          <a:ln>
            <a:noFill/>
          </a:ln>
        </p:spPr>
        <p:txBody>
          <a:bodyPr anchorCtr="0" anchor="t" bIns="91425" lIns="91425" spcFirstLastPara="1" rIns="91425" wrap="square" tIns="91425"/>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89" name="Google Shape;89;p4"/>
          <p:cNvSpPr txBox="1"/>
          <p:nvPr>
            <p:ph idx="1" type="body"/>
          </p:nvPr>
        </p:nvSpPr>
        <p:spPr>
          <a:xfrm>
            <a:off x="1303800" y="1990050"/>
            <a:ext cx="7030500" cy="2541600"/>
          </a:xfrm>
          <a:prstGeom prst="rect">
            <a:avLst/>
          </a:prstGeom>
          <a:noFill/>
          <a:ln>
            <a:noFill/>
          </a:ln>
        </p:spPr>
        <p:txBody>
          <a:bodyPr anchorCtr="0" anchor="t" bIns="91425" lIns="91425" spcFirstLastPara="1" rIns="91425" wrap="square" tIns="91425"/>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90" name="Google Shape;90;p4"/>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91" name="Shape 91"/>
        <p:cNvGrpSpPr/>
        <p:nvPr/>
      </p:nvGrpSpPr>
      <p:grpSpPr>
        <a:xfrm>
          <a:off x="0" y="0"/>
          <a:ext cx="0" cy="0"/>
          <a:chOff x="0" y="0"/>
          <a:chExt cx="0" cy="0"/>
        </a:xfrm>
      </p:grpSpPr>
      <p:grpSp>
        <p:nvGrpSpPr>
          <p:cNvPr id="92" name="Google Shape;92;p5"/>
          <p:cNvGrpSpPr/>
          <p:nvPr/>
        </p:nvGrpSpPr>
        <p:grpSpPr>
          <a:xfrm>
            <a:off x="625966" y="299376"/>
            <a:ext cx="999312" cy="999312"/>
            <a:chOff x="348199" y="179450"/>
            <a:chExt cx="1116300" cy="1116300"/>
          </a:xfrm>
        </p:grpSpPr>
        <p:sp>
          <p:nvSpPr>
            <p:cNvPr id="93" name="Google Shape;93;p5"/>
            <p:cNvSpPr/>
            <p:nvPr/>
          </p:nvSpPr>
          <p:spPr>
            <a:xfrm rot="-5400000">
              <a:off x="574557" y="405788"/>
              <a:ext cx="663600" cy="663600"/>
            </a:xfrm>
            <a:prstGeom prst="pie">
              <a:avLst>
                <a:gd fmla="val 10792838" name="adj1"/>
                <a:gd fmla="val 16200000" name="adj2"/>
              </a:avLst>
            </a:prstGeom>
            <a:solidFill>
              <a:schemeClr val="dk2">
                <a:alpha val="1215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 name="Google Shape;94;p5"/>
            <p:cNvSpPr/>
            <p:nvPr/>
          </p:nvSpPr>
          <p:spPr>
            <a:xfrm rot="-5400000">
              <a:off x="348199" y="179450"/>
              <a:ext cx="1116300" cy="1116300"/>
            </a:xfrm>
            <a:prstGeom prst="pie">
              <a:avLst>
                <a:gd fmla="val 10792838" name="adj1"/>
                <a:gd fmla="val 16200000" name="adj2"/>
              </a:avLst>
            </a:prstGeom>
            <a:solidFill>
              <a:schemeClr val="dk2">
                <a:alpha val="1215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5" name="Google Shape;95;p5"/>
          <p:cNvSpPr txBox="1"/>
          <p:nvPr>
            <p:ph type="title"/>
          </p:nvPr>
        </p:nvSpPr>
        <p:spPr>
          <a:xfrm>
            <a:off x="1303800" y="598575"/>
            <a:ext cx="7030500" cy="999300"/>
          </a:xfrm>
          <a:prstGeom prst="rect">
            <a:avLst/>
          </a:prstGeom>
          <a:noFill/>
          <a:ln>
            <a:noFill/>
          </a:ln>
        </p:spPr>
        <p:txBody>
          <a:bodyPr anchorCtr="0" anchor="t" bIns="91425" lIns="91425" spcFirstLastPara="1" rIns="91425" wrap="square" tIns="91425"/>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96" name="Google Shape;96;p5"/>
          <p:cNvSpPr txBox="1"/>
          <p:nvPr>
            <p:ph idx="1" type="body"/>
          </p:nvPr>
        </p:nvSpPr>
        <p:spPr>
          <a:xfrm>
            <a:off x="1303800" y="1990050"/>
            <a:ext cx="3430500" cy="2541600"/>
          </a:xfrm>
          <a:prstGeom prst="rect">
            <a:avLst/>
          </a:prstGeom>
          <a:noFill/>
          <a:ln>
            <a:noFill/>
          </a:ln>
        </p:spPr>
        <p:txBody>
          <a:bodyPr anchorCtr="0" anchor="t" bIns="91425" lIns="91425" spcFirstLastPara="1" rIns="91425" wrap="square" tIns="91425"/>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97" name="Google Shape;97;p5"/>
          <p:cNvSpPr txBox="1"/>
          <p:nvPr>
            <p:ph idx="2" type="body"/>
          </p:nvPr>
        </p:nvSpPr>
        <p:spPr>
          <a:xfrm>
            <a:off x="4903650" y="1990050"/>
            <a:ext cx="3430500" cy="2541600"/>
          </a:xfrm>
          <a:prstGeom prst="rect">
            <a:avLst/>
          </a:prstGeom>
          <a:noFill/>
          <a:ln>
            <a:noFill/>
          </a:ln>
        </p:spPr>
        <p:txBody>
          <a:bodyPr anchorCtr="0" anchor="t" bIns="91425" lIns="91425" spcFirstLastPara="1" rIns="91425" wrap="square" tIns="91425"/>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98" name="Google Shape;98;p5"/>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99" name="Shape 99"/>
        <p:cNvGrpSpPr/>
        <p:nvPr/>
      </p:nvGrpSpPr>
      <p:grpSpPr>
        <a:xfrm>
          <a:off x="0" y="0"/>
          <a:ext cx="0" cy="0"/>
          <a:chOff x="0" y="0"/>
          <a:chExt cx="0" cy="0"/>
        </a:xfrm>
      </p:grpSpPr>
      <p:grpSp>
        <p:nvGrpSpPr>
          <p:cNvPr id="100" name="Google Shape;100;p6"/>
          <p:cNvGrpSpPr/>
          <p:nvPr/>
        </p:nvGrpSpPr>
        <p:grpSpPr>
          <a:xfrm>
            <a:off x="625966" y="299376"/>
            <a:ext cx="999312" cy="999312"/>
            <a:chOff x="348199" y="179450"/>
            <a:chExt cx="1116300" cy="1116300"/>
          </a:xfrm>
        </p:grpSpPr>
        <p:sp>
          <p:nvSpPr>
            <p:cNvPr id="101" name="Google Shape;101;p6"/>
            <p:cNvSpPr/>
            <p:nvPr/>
          </p:nvSpPr>
          <p:spPr>
            <a:xfrm rot="-5400000">
              <a:off x="574557" y="405788"/>
              <a:ext cx="663600" cy="663600"/>
            </a:xfrm>
            <a:prstGeom prst="pie">
              <a:avLst>
                <a:gd fmla="val 10792838" name="adj1"/>
                <a:gd fmla="val 16200000" name="adj2"/>
              </a:avLst>
            </a:prstGeom>
            <a:solidFill>
              <a:schemeClr val="dk2">
                <a:alpha val="1215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 name="Google Shape;102;p6"/>
            <p:cNvSpPr/>
            <p:nvPr/>
          </p:nvSpPr>
          <p:spPr>
            <a:xfrm rot="-5400000">
              <a:off x="348199" y="179450"/>
              <a:ext cx="1116300" cy="1116300"/>
            </a:xfrm>
            <a:prstGeom prst="pie">
              <a:avLst>
                <a:gd fmla="val 10792838" name="adj1"/>
                <a:gd fmla="val 16200000" name="adj2"/>
              </a:avLst>
            </a:prstGeom>
            <a:solidFill>
              <a:schemeClr val="dk2">
                <a:alpha val="1215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03" name="Google Shape;103;p6"/>
          <p:cNvSpPr txBox="1"/>
          <p:nvPr>
            <p:ph type="title"/>
          </p:nvPr>
        </p:nvSpPr>
        <p:spPr>
          <a:xfrm>
            <a:off x="1303800" y="598575"/>
            <a:ext cx="7030500" cy="999300"/>
          </a:xfrm>
          <a:prstGeom prst="rect">
            <a:avLst/>
          </a:prstGeom>
          <a:noFill/>
          <a:ln>
            <a:noFill/>
          </a:ln>
        </p:spPr>
        <p:txBody>
          <a:bodyPr anchorCtr="0" anchor="t" bIns="91425" lIns="91425" spcFirstLastPara="1" rIns="91425" wrap="square" tIns="91425"/>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04" name="Google Shape;104;p6"/>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105" name="Shape 105"/>
        <p:cNvGrpSpPr/>
        <p:nvPr/>
      </p:nvGrpSpPr>
      <p:grpSpPr>
        <a:xfrm>
          <a:off x="0" y="0"/>
          <a:ext cx="0" cy="0"/>
          <a:chOff x="0" y="0"/>
          <a:chExt cx="0" cy="0"/>
        </a:xfrm>
      </p:grpSpPr>
      <p:grpSp>
        <p:nvGrpSpPr>
          <p:cNvPr id="106" name="Google Shape;106;p7"/>
          <p:cNvGrpSpPr/>
          <p:nvPr/>
        </p:nvGrpSpPr>
        <p:grpSpPr>
          <a:xfrm>
            <a:off x="625966" y="299376"/>
            <a:ext cx="999312" cy="999312"/>
            <a:chOff x="348199" y="179450"/>
            <a:chExt cx="1116300" cy="1116300"/>
          </a:xfrm>
        </p:grpSpPr>
        <p:sp>
          <p:nvSpPr>
            <p:cNvPr id="107" name="Google Shape;107;p7"/>
            <p:cNvSpPr/>
            <p:nvPr/>
          </p:nvSpPr>
          <p:spPr>
            <a:xfrm rot="-5400000">
              <a:off x="574557" y="405788"/>
              <a:ext cx="663600" cy="663600"/>
            </a:xfrm>
            <a:prstGeom prst="pie">
              <a:avLst>
                <a:gd fmla="val 10792838" name="adj1"/>
                <a:gd fmla="val 16200000" name="adj2"/>
              </a:avLst>
            </a:prstGeom>
            <a:solidFill>
              <a:schemeClr val="dk2">
                <a:alpha val="1215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 name="Google Shape;108;p7"/>
            <p:cNvSpPr/>
            <p:nvPr/>
          </p:nvSpPr>
          <p:spPr>
            <a:xfrm rot="-5400000">
              <a:off x="348199" y="179450"/>
              <a:ext cx="1116300" cy="1116300"/>
            </a:xfrm>
            <a:prstGeom prst="pie">
              <a:avLst>
                <a:gd fmla="val 10792838" name="adj1"/>
                <a:gd fmla="val 16200000" name="adj2"/>
              </a:avLst>
            </a:prstGeom>
            <a:solidFill>
              <a:schemeClr val="dk2">
                <a:alpha val="1215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09" name="Google Shape;109;p7"/>
          <p:cNvSpPr txBox="1"/>
          <p:nvPr>
            <p:ph type="title"/>
          </p:nvPr>
        </p:nvSpPr>
        <p:spPr>
          <a:xfrm>
            <a:off x="1303800" y="598575"/>
            <a:ext cx="3312000" cy="1590000"/>
          </a:xfrm>
          <a:prstGeom prst="rect">
            <a:avLst/>
          </a:prstGeom>
          <a:noFill/>
          <a:ln>
            <a:noFill/>
          </a:ln>
        </p:spPr>
        <p:txBody>
          <a:bodyPr anchorCtr="0" anchor="t" bIns="91425" lIns="91425" spcFirstLastPara="1" rIns="91425" wrap="square" tIns="91425"/>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10" name="Google Shape;110;p7"/>
          <p:cNvSpPr txBox="1"/>
          <p:nvPr>
            <p:ph idx="1" type="body"/>
          </p:nvPr>
        </p:nvSpPr>
        <p:spPr>
          <a:xfrm>
            <a:off x="1303800" y="2309675"/>
            <a:ext cx="3312000" cy="2221800"/>
          </a:xfrm>
          <a:prstGeom prst="rect">
            <a:avLst/>
          </a:prstGeom>
          <a:noFill/>
          <a:ln>
            <a:noFill/>
          </a:ln>
        </p:spPr>
        <p:txBody>
          <a:bodyPr anchorCtr="0" anchor="t" bIns="91425" lIns="91425" spcFirstLastPara="1" rIns="91425" wrap="square" tIns="91425"/>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111" name="Google Shape;111;p7"/>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dk1"/>
        </a:solidFill>
      </p:bgPr>
    </p:bg>
    <p:spTree>
      <p:nvGrpSpPr>
        <p:cNvPr id="112" name="Shape 112"/>
        <p:cNvGrpSpPr/>
        <p:nvPr/>
      </p:nvGrpSpPr>
      <p:grpSpPr>
        <a:xfrm>
          <a:off x="0" y="0"/>
          <a:ext cx="0" cy="0"/>
          <a:chOff x="0" y="0"/>
          <a:chExt cx="0" cy="0"/>
        </a:xfrm>
      </p:grpSpPr>
      <p:grpSp>
        <p:nvGrpSpPr>
          <p:cNvPr id="113" name="Google Shape;113;p8"/>
          <p:cNvGrpSpPr/>
          <p:nvPr/>
        </p:nvGrpSpPr>
        <p:grpSpPr>
          <a:xfrm>
            <a:off x="6866714" y="1256"/>
            <a:ext cx="2267379" cy="2601741"/>
            <a:chOff x="6790514" y="1256"/>
            <a:chExt cx="2267379" cy="2601741"/>
          </a:xfrm>
        </p:grpSpPr>
        <p:grpSp>
          <p:nvGrpSpPr>
            <p:cNvPr id="114" name="Google Shape;114;p8"/>
            <p:cNvGrpSpPr/>
            <p:nvPr/>
          </p:nvGrpSpPr>
          <p:grpSpPr>
            <a:xfrm>
              <a:off x="7067535" y="1256"/>
              <a:ext cx="1990358" cy="1990303"/>
              <a:chOff x="7067535" y="1256"/>
              <a:chExt cx="1990358" cy="1990303"/>
            </a:xfrm>
          </p:grpSpPr>
          <p:sp>
            <p:nvSpPr>
              <p:cNvPr id="115" name="Google Shape;115;p8"/>
              <p:cNvSpPr/>
              <p:nvPr/>
            </p:nvSpPr>
            <p:spPr>
              <a:xfrm rot="-8648551">
                <a:off x="7594313" y="527721"/>
                <a:ext cx="937226" cy="937226"/>
              </a:xfrm>
              <a:prstGeom prst="ellipse">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 name="Google Shape;116;p8"/>
              <p:cNvSpPr/>
              <p:nvPr/>
            </p:nvSpPr>
            <p:spPr>
              <a:xfrm rot="-8648551">
                <a:off x="7594313" y="527721"/>
                <a:ext cx="937226" cy="937226"/>
              </a:xfrm>
              <a:prstGeom prst="pie">
                <a:avLst>
                  <a:gd fmla="val 19376841" name="adj1"/>
                  <a:gd fmla="val 12313574"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 name="Google Shape;117;p8"/>
              <p:cNvSpPr/>
              <p:nvPr/>
            </p:nvSpPr>
            <p:spPr>
              <a:xfrm rot="-8649154">
                <a:off x="7349891" y="283705"/>
                <a:ext cx="1425647" cy="1425404"/>
              </a:xfrm>
              <a:prstGeom prst="ellipse">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8" name="Google Shape;118;p8"/>
            <p:cNvGrpSpPr/>
            <p:nvPr/>
          </p:nvGrpSpPr>
          <p:grpSpPr>
            <a:xfrm>
              <a:off x="8207126" y="1807997"/>
              <a:ext cx="795000" cy="795000"/>
              <a:chOff x="8207126" y="1807997"/>
              <a:chExt cx="795000" cy="795000"/>
            </a:xfrm>
          </p:grpSpPr>
          <p:sp>
            <p:nvSpPr>
              <p:cNvPr id="119" name="Google Shape;119;p8"/>
              <p:cNvSpPr/>
              <p:nvPr/>
            </p:nvSpPr>
            <p:spPr>
              <a:xfrm rot="2152054">
                <a:off x="8319942" y="1920813"/>
                <a:ext cx="569367" cy="569367"/>
              </a:xfrm>
              <a:prstGeom prst="ellipse">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 name="Google Shape;120;p8"/>
              <p:cNvSpPr/>
              <p:nvPr/>
            </p:nvSpPr>
            <p:spPr>
              <a:xfrm rot="2150259">
                <a:off x="8408218" y="2008610"/>
                <a:ext cx="393004" cy="393004"/>
              </a:xfrm>
              <a:prstGeom prst="ellipse">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 name="Google Shape;121;p8"/>
              <p:cNvSpPr/>
              <p:nvPr/>
            </p:nvSpPr>
            <p:spPr>
              <a:xfrm rot="2150259">
                <a:off x="8408218" y="2008610"/>
                <a:ext cx="393004" cy="393004"/>
              </a:xfrm>
              <a:prstGeom prst="pie">
                <a:avLst>
                  <a:gd fmla="val 5699893" name="adj1"/>
                  <a:gd fmla="val 12313574"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2" name="Google Shape;122;p8"/>
            <p:cNvGrpSpPr/>
            <p:nvPr/>
          </p:nvGrpSpPr>
          <p:grpSpPr>
            <a:xfrm>
              <a:off x="6790514" y="118857"/>
              <a:ext cx="548700" cy="548700"/>
              <a:chOff x="6790514" y="118857"/>
              <a:chExt cx="548700" cy="548700"/>
            </a:xfrm>
          </p:grpSpPr>
          <p:sp>
            <p:nvSpPr>
              <p:cNvPr id="123" name="Google Shape;123;p8"/>
              <p:cNvSpPr/>
              <p:nvPr/>
            </p:nvSpPr>
            <p:spPr>
              <a:xfrm rot="2150259">
                <a:off x="6868362" y="196705"/>
                <a:ext cx="393004" cy="393004"/>
              </a:xfrm>
              <a:prstGeom prst="ellipse">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 name="Google Shape;124;p8"/>
              <p:cNvSpPr/>
              <p:nvPr/>
            </p:nvSpPr>
            <p:spPr>
              <a:xfrm rot="2150259">
                <a:off x="6868362" y="196705"/>
                <a:ext cx="393004" cy="393004"/>
              </a:xfrm>
              <a:prstGeom prst="pie">
                <a:avLst>
                  <a:gd fmla="val 5699893" name="adj1"/>
                  <a:gd fmla="val 12313574"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125" name="Google Shape;125;p8"/>
          <p:cNvSpPr txBox="1"/>
          <p:nvPr>
            <p:ph type="title"/>
          </p:nvPr>
        </p:nvSpPr>
        <p:spPr>
          <a:xfrm>
            <a:off x="824000" y="763600"/>
            <a:ext cx="5857800" cy="3573300"/>
          </a:xfrm>
          <a:prstGeom prst="rect">
            <a:avLst/>
          </a:prstGeom>
          <a:noFill/>
          <a:ln>
            <a:noFill/>
          </a:ln>
        </p:spPr>
        <p:txBody>
          <a:bodyPr anchorCtr="0" anchor="ctr" bIns="91425" lIns="91425" spcFirstLastPara="1" rIns="91425" wrap="square" tIns="91425"/>
          <a:lstStyle>
            <a:lvl1pPr lvl="0" algn="l">
              <a:lnSpc>
                <a:spcPct val="100000"/>
              </a:lnSpc>
              <a:spcBef>
                <a:spcPts val="0"/>
              </a:spcBef>
              <a:spcAft>
                <a:spcPts val="0"/>
              </a:spcAft>
              <a:buClr>
                <a:schemeClr val="lt1"/>
              </a:buClr>
              <a:buSzPts val="3600"/>
              <a:buNone/>
              <a:defRPr sz="3600">
                <a:solidFill>
                  <a:schemeClr val="l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p:txBody>
      </p:sp>
      <p:sp>
        <p:nvSpPr>
          <p:cNvPr id="126" name="Google Shape;126;p8"/>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127" name="Shape 127"/>
        <p:cNvGrpSpPr/>
        <p:nvPr/>
      </p:nvGrpSpPr>
      <p:grpSpPr>
        <a:xfrm>
          <a:off x="0" y="0"/>
          <a:ext cx="0" cy="0"/>
          <a:chOff x="0" y="0"/>
          <a:chExt cx="0" cy="0"/>
        </a:xfrm>
      </p:grpSpPr>
      <p:grpSp>
        <p:nvGrpSpPr>
          <p:cNvPr id="128" name="Google Shape;128;p9"/>
          <p:cNvGrpSpPr/>
          <p:nvPr/>
        </p:nvGrpSpPr>
        <p:grpSpPr>
          <a:xfrm>
            <a:off x="625966" y="299376"/>
            <a:ext cx="999312" cy="999312"/>
            <a:chOff x="348199" y="179450"/>
            <a:chExt cx="1116300" cy="1116300"/>
          </a:xfrm>
        </p:grpSpPr>
        <p:sp>
          <p:nvSpPr>
            <p:cNvPr id="129" name="Google Shape;129;p9"/>
            <p:cNvSpPr/>
            <p:nvPr/>
          </p:nvSpPr>
          <p:spPr>
            <a:xfrm rot="-5400000">
              <a:off x="574557" y="405788"/>
              <a:ext cx="663600" cy="663600"/>
            </a:xfrm>
            <a:prstGeom prst="pie">
              <a:avLst>
                <a:gd fmla="val 10792838" name="adj1"/>
                <a:gd fmla="val 16200000" name="adj2"/>
              </a:avLst>
            </a:prstGeom>
            <a:solidFill>
              <a:schemeClr val="dk2">
                <a:alpha val="1215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 name="Google Shape;130;p9"/>
            <p:cNvSpPr/>
            <p:nvPr/>
          </p:nvSpPr>
          <p:spPr>
            <a:xfrm rot="-5400000">
              <a:off x="348199" y="179450"/>
              <a:ext cx="1116300" cy="1116300"/>
            </a:xfrm>
            <a:prstGeom prst="pie">
              <a:avLst>
                <a:gd fmla="val 10792838" name="adj1"/>
                <a:gd fmla="val 16200000" name="adj2"/>
              </a:avLst>
            </a:prstGeom>
            <a:solidFill>
              <a:schemeClr val="dk2">
                <a:alpha val="1215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31" name="Google Shape;131;p9"/>
          <p:cNvSpPr txBox="1"/>
          <p:nvPr>
            <p:ph type="title"/>
          </p:nvPr>
        </p:nvSpPr>
        <p:spPr>
          <a:xfrm>
            <a:off x="1303800" y="598575"/>
            <a:ext cx="3430500" cy="1990200"/>
          </a:xfrm>
          <a:prstGeom prst="rect">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32" name="Google Shape;132;p9"/>
          <p:cNvSpPr txBox="1"/>
          <p:nvPr>
            <p:ph idx="1" type="subTitle"/>
          </p:nvPr>
        </p:nvSpPr>
        <p:spPr>
          <a:xfrm>
            <a:off x="1303800" y="2743203"/>
            <a:ext cx="3430500" cy="726000"/>
          </a:xfrm>
          <a:prstGeom prst="rect">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sp>
        <p:nvSpPr>
          <p:cNvPr id="133" name="Google Shape;133;p9"/>
          <p:cNvSpPr txBox="1"/>
          <p:nvPr>
            <p:ph idx="2" type="body"/>
          </p:nvPr>
        </p:nvSpPr>
        <p:spPr>
          <a:xfrm>
            <a:off x="4903700" y="661000"/>
            <a:ext cx="3430500" cy="3870600"/>
          </a:xfrm>
          <a:prstGeom prst="rect">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134" name="Google Shape;134;p9"/>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135" name="Shape 135"/>
        <p:cNvGrpSpPr/>
        <p:nvPr/>
      </p:nvGrpSpPr>
      <p:grpSpPr>
        <a:xfrm>
          <a:off x="0" y="0"/>
          <a:ext cx="0" cy="0"/>
          <a:chOff x="0" y="0"/>
          <a:chExt cx="0" cy="0"/>
        </a:xfrm>
      </p:grpSpPr>
      <p:grpSp>
        <p:nvGrpSpPr>
          <p:cNvPr id="136" name="Google Shape;136;p10"/>
          <p:cNvGrpSpPr/>
          <p:nvPr/>
        </p:nvGrpSpPr>
        <p:grpSpPr>
          <a:xfrm>
            <a:off x="713373" y="3847119"/>
            <a:ext cx="825392" cy="825392"/>
            <a:chOff x="348199" y="179450"/>
            <a:chExt cx="1116300" cy="1116300"/>
          </a:xfrm>
        </p:grpSpPr>
        <p:sp>
          <p:nvSpPr>
            <p:cNvPr id="137" name="Google Shape;137;p10"/>
            <p:cNvSpPr/>
            <p:nvPr/>
          </p:nvSpPr>
          <p:spPr>
            <a:xfrm rot="-5400000">
              <a:off x="574557" y="405788"/>
              <a:ext cx="663600" cy="663600"/>
            </a:xfrm>
            <a:prstGeom prst="pie">
              <a:avLst>
                <a:gd fmla="val 10792838" name="adj1"/>
                <a:gd fmla="val 16200000" name="adj2"/>
              </a:avLst>
            </a:prstGeom>
            <a:solidFill>
              <a:schemeClr val="dk2">
                <a:alpha val="1215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 name="Google Shape;138;p10"/>
            <p:cNvSpPr/>
            <p:nvPr/>
          </p:nvSpPr>
          <p:spPr>
            <a:xfrm rot="-5400000">
              <a:off x="348199" y="179450"/>
              <a:ext cx="1116300" cy="1116300"/>
            </a:xfrm>
            <a:prstGeom prst="pie">
              <a:avLst>
                <a:gd fmla="val 10792838" name="adj1"/>
                <a:gd fmla="val 16200000" name="adj2"/>
              </a:avLst>
            </a:prstGeom>
            <a:solidFill>
              <a:schemeClr val="dk2">
                <a:alpha val="1215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39" name="Google Shape;139;p10"/>
          <p:cNvSpPr txBox="1"/>
          <p:nvPr>
            <p:ph idx="1" type="body"/>
          </p:nvPr>
        </p:nvSpPr>
        <p:spPr>
          <a:xfrm>
            <a:off x="1303800" y="4138975"/>
            <a:ext cx="5843100" cy="534900"/>
          </a:xfrm>
          <a:prstGeom prst="rect">
            <a:avLst/>
          </a:prstGeom>
          <a:noFill/>
          <a:ln>
            <a:noFill/>
          </a:ln>
        </p:spPr>
        <p:txBody>
          <a:bodyPr anchorCtr="0" anchor="t" bIns="91425" lIns="91425" spcFirstLastPara="1" rIns="91425" wrap="square" tIns="91425"/>
          <a:lstStyle>
            <a:lvl1pPr indent="-228600" lvl="0" marL="457200" algn="l">
              <a:lnSpc>
                <a:spcPct val="100000"/>
              </a:lnSpc>
              <a:spcBef>
                <a:spcPts val="0"/>
              </a:spcBef>
              <a:spcAft>
                <a:spcPts val="0"/>
              </a:spcAft>
              <a:buSzPts val="1300"/>
              <a:buNone/>
              <a:defRPr/>
            </a:lvl1pPr>
          </a:lstStyle>
          <a:p/>
        </p:txBody>
      </p:sp>
      <p:sp>
        <p:nvSpPr>
          <p:cNvPr id="140" name="Google Shape;140;p10"/>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omentu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dk2"/>
              </a:buClr>
              <a:buSzPts val="2800"/>
              <a:buFont typeface="Maven Pro"/>
              <a:buNone/>
              <a:defRPr b="1" i="0" sz="2800" u="none" cap="none" strike="noStrike">
                <a:solidFill>
                  <a:schemeClr val="dk2"/>
                </a:solidFill>
                <a:latin typeface="Maven Pro"/>
                <a:ea typeface="Maven Pro"/>
                <a:cs typeface="Maven Pro"/>
                <a:sym typeface="Maven Pro"/>
              </a:defRPr>
            </a:lvl1pPr>
            <a:lvl2pPr lvl="1" marR="0" rtl="0" algn="l">
              <a:lnSpc>
                <a:spcPct val="100000"/>
              </a:lnSpc>
              <a:spcBef>
                <a:spcPts val="0"/>
              </a:spcBef>
              <a:spcAft>
                <a:spcPts val="0"/>
              </a:spcAft>
              <a:buClr>
                <a:schemeClr val="dk2"/>
              </a:buClr>
              <a:buSzPts val="2800"/>
              <a:buFont typeface="Maven Pro"/>
              <a:buNone/>
              <a:defRPr b="1" i="0" sz="2800" u="none" cap="none" strike="noStrike">
                <a:solidFill>
                  <a:schemeClr val="dk2"/>
                </a:solidFill>
                <a:latin typeface="Maven Pro"/>
                <a:ea typeface="Maven Pro"/>
                <a:cs typeface="Maven Pro"/>
                <a:sym typeface="Maven Pro"/>
              </a:defRPr>
            </a:lvl2pPr>
            <a:lvl3pPr lvl="2" marR="0" rtl="0" algn="l">
              <a:lnSpc>
                <a:spcPct val="100000"/>
              </a:lnSpc>
              <a:spcBef>
                <a:spcPts val="0"/>
              </a:spcBef>
              <a:spcAft>
                <a:spcPts val="0"/>
              </a:spcAft>
              <a:buClr>
                <a:schemeClr val="dk2"/>
              </a:buClr>
              <a:buSzPts val="2800"/>
              <a:buFont typeface="Maven Pro"/>
              <a:buNone/>
              <a:defRPr b="1" i="0" sz="2800" u="none" cap="none" strike="noStrike">
                <a:solidFill>
                  <a:schemeClr val="dk2"/>
                </a:solidFill>
                <a:latin typeface="Maven Pro"/>
                <a:ea typeface="Maven Pro"/>
                <a:cs typeface="Maven Pro"/>
                <a:sym typeface="Maven Pro"/>
              </a:defRPr>
            </a:lvl3pPr>
            <a:lvl4pPr lvl="3" marR="0" rtl="0" algn="l">
              <a:lnSpc>
                <a:spcPct val="100000"/>
              </a:lnSpc>
              <a:spcBef>
                <a:spcPts val="0"/>
              </a:spcBef>
              <a:spcAft>
                <a:spcPts val="0"/>
              </a:spcAft>
              <a:buClr>
                <a:schemeClr val="dk2"/>
              </a:buClr>
              <a:buSzPts val="2800"/>
              <a:buFont typeface="Maven Pro"/>
              <a:buNone/>
              <a:defRPr b="1" i="0" sz="2800" u="none" cap="none" strike="noStrike">
                <a:solidFill>
                  <a:schemeClr val="dk2"/>
                </a:solidFill>
                <a:latin typeface="Maven Pro"/>
                <a:ea typeface="Maven Pro"/>
                <a:cs typeface="Maven Pro"/>
                <a:sym typeface="Maven Pro"/>
              </a:defRPr>
            </a:lvl4pPr>
            <a:lvl5pPr lvl="4" marR="0" rtl="0" algn="l">
              <a:lnSpc>
                <a:spcPct val="100000"/>
              </a:lnSpc>
              <a:spcBef>
                <a:spcPts val="0"/>
              </a:spcBef>
              <a:spcAft>
                <a:spcPts val="0"/>
              </a:spcAft>
              <a:buClr>
                <a:schemeClr val="dk2"/>
              </a:buClr>
              <a:buSzPts val="2800"/>
              <a:buFont typeface="Maven Pro"/>
              <a:buNone/>
              <a:defRPr b="1" i="0" sz="2800" u="none" cap="none" strike="noStrike">
                <a:solidFill>
                  <a:schemeClr val="dk2"/>
                </a:solidFill>
                <a:latin typeface="Maven Pro"/>
                <a:ea typeface="Maven Pro"/>
                <a:cs typeface="Maven Pro"/>
                <a:sym typeface="Maven Pro"/>
              </a:defRPr>
            </a:lvl5pPr>
            <a:lvl6pPr lvl="5" marR="0" rtl="0" algn="l">
              <a:lnSpc>
                <a:spcPct val="100000"/>
              </a:lnSpc>
              <a:spcBef>
                <a:spcPts val="0"/>
              </a:spcBef>
              <a:spcAft>
                <a:spcPts val="0"/>
              </a:spcAft>
              <a:buClr>
                <a:schemeClr val="dk2"/>
              </a:buClr>
              <a:buSzPts val="2800"/>
              <a:buFont typeface="Maven Pro"/>
              <a:buNone/>
              <a:defRPr b="1" i="0" sz="2800" u="none" cap="none" strike="noStrike">
                <a:solidFill>
                  <a:schemeClr val="dk2"/>
                </a:solidFill>
                <a:latin typeface="Maven Pro"/>
                <a:ea typeface="Maven Pro"/>
                <a:cs typeface="Maven Pro"/>
                <a:sym typeface="Maven Pro"/>
              </a:defRPr>
            </a:lvl6pPr>
            <a:lvl7pPr lvl="6" marR="0" rtl="0" algn="l">
              <a:lnSpc>
                <a:spcPct val="100000"/>
              </a:lnSpc>
              <a:spcBef>
                <a:spcPts val="0"/>
              </a:spcBef>
              <a:spcAft>
                <a:spcPts val="0"/>
              </a:spcAft>
              <a:buClr>
                <a:schemeClr val="dk2"/>
              </a:buClr>
              <a:buSzPts val="2800"/>
              <a:buFont typeface="Maven Pro"/>
              <a:buNone/>
              <a:defRPr b="1" i="0" sz="2800" u="none" cap="none" strike="noStrike">
                <a:solidFill>
                  <a:schemeClr val="dk2"/>
                </a:solidFill>
                <a:latin typeface="Maven Pro"/>
                <a:ea typeface="Maven Pro"/>
                <a:cs typeface="Maven Pro"/>
                <a:sym typeface="Maven Pro"/>
              </a:defRPr>
            </a:lvl7pPr>
            <a:lvl8pPr lvl="7" marR="0" rtl="0" algn="l">
              <a:lnSpc>
                <a:spcPct val="100000"/>
              </a:lnSpc>
              <a:spcBef>
                <a:spcPts val="0"/>
              </a:spcBef>
              <a:spcAft>
                <a:spcPts val="0"/>
              </a:spcAft>
              <a:buClr>
                <a:schemeClr val="dk2"/>
              </a:buClr>
              <a:buSzPts val="2800"/>
              <a:buFont typeface="Maven Pro"/>
              <a:buNone/>
              <a:defRPr b="1" i="0" sz="2800" u="none" cap="none" strike="noStrike">
                <a:solidFill>
                  <a:schemeClr val="dk2"/>
                </a:solidFill>
                <a:latin typeface="Maven Pro"/>
                <a:ea typeface="Maven Pro"/>
                <a:cs typeface="Maven Pro"/>
                <a:sym typeface="Maven Pro"/>
              </a:defRPr>
            </a:lvl8pPr>
            <a:lvl9pPr lvl="8" marR="0" rtl="0" algn="l">
              <a:lnSpc>
                <a:spcPct val="100000"/>
              </a:lnSpc>
              <a:spcBef>
                <a:spcPts val="0"/>
              </a:spcBef>
              <a:spcAft>
                <a:spcPts val="0"/>
              </a:spcAft>
              <a:buClr>
                <a:schemeClr val="dk2"/>
              </a:buClr>
              <a:buSzPts val="2800"/>
              <a:buFont typeface="Maven Pro"/>
              <a:buNone/>
              <a:defRPr b="1" i="0" sz="2800" u="none" cap="none" strike="noStrike">
                <a:solidFill>
                  <a:schemeClr val="dk2"/>
                </a:solidFill>
                <a:latin typeface="Maven Pro"/>
                <a:ea typeface="Maven Pro"/>
                <a:cs typeface="Maven Pro"/>
                <a:sym typeface="Maven Pro"/>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11150" lvl="0" marL="457200" marR="0" rtl="0" algn="l">
              <a:lnSpc>
                <a:spcPct val="115000"/>
              </a:lnSpc>
              <a:spcBef>
                <a:spcPts val="0"/>
              </a:spcBef>
              <a:spcAft>
                <a:spcPts val="0"/>
              </a:spcAft>
              <a:buClr>
                <a:schemeClr val="dk2"/>
              </a:buClr>
              <a:buSzPts val="1300"/>
              <a:buFont typeface="Nunito"/>
              <a:buChar char="●"/>
              <a:defRPr b="0" i="0" sz="1300" u="none" cap="none" strike="noStrike">
                <a:solidFill>
                  <a:schemeClr val="dk2"/>
                </a:solidFill>
                <a:latin typeface="Nunito"/>
                <a:ea typeface="Nunito"/>
                <a:cs typeface="Nunito"/>
                <a:sym typeface="Nunito"/>
              </a:defRPr>
            </a:lvl1pPr>
            <a:lvl2pPr indent="-298450" lvl="1" marL="914400" marR="0" rtl="0" algn="l">
              <a:lnSpc>
                <a:spcPct val="115000"/>
              </a:lnSpc>
              <a:spcBef>
                <a:spcPts val="1600"/>
              </a:spcBef>
              <a:spcAft>
                <a:spcPts val="0"/>
              </a:spcAft>
              <a:buClr>
                <a:schemeClr val="dk2"/>
              </a:buClr>
              <a:buSzPts val="1100"/>
              <a:buFont typeface="Nunito"/>
              <a:buChar char="○"/>
              <a:defRPr b="0" i="0" sz="1100" u="none" cap="none" strike="noStrike">
                <a:solidFill>
                  <a:schemeClr val="dk2"/>
                </a:solidFill>
                <a:latin typeface="Nunito"/>
                <a:ea typeface="Nunito"/>
                <a:cs typeface="Nunito"/>
                <a:sym typeface="Nunito"/>
              </a:defRPr>
            </a:lvl2pPr>
            <a:lvl3pPr indent="-298450" lvl="2" marL="1371600" marR="0" rtl="0" algn="l">
              <a:lnSpc>
                <a:spcPct val="115000"/>
              </a:lnSpc>
              <a:spcBef>
                <a:spcPts val="1600"/>
              </a:spcBef>
              <a:spcAft>
                <a:spcPts val="0"/>
              </a:spcAft>
              <a:buClr>
                <a:schemeClr val="dk2"/>
              </a:buClr>
              <a:buSzPts val="1100"/>
              <a:buFont typeface="Nunito"/>
              <a:buChar char="■"/>
              <a:defRPr b="0" i="0" sz="1100" u="none" cap="none" strike="noStrike">
                <a:solidFill>
                  <a:schemeClr val="dk2"/>
                </a:solidFill>
                <a:latin typeface="Nunito"/>
                <a:ea typeface="Nunito"/>
                <a:cs typeface="Nunito"/>
                <a:sym typeface="Nunito"/>
              </a:defRPr>
            </a:lvl3pPr>
            <a:lvl4pPr indent="-298450" lvl="3" marL="1828800" marR="0" rtl="0" algn="l">
              <a:lnSpc>
                <a:spcPct val="115000"/>
              </a:lnSpc>
              <a:spcBef>
                <a:spcPts val="1600"/>
              </a:spcBef>
              <a:spcAft>
                <a:spcPts val="0"/>
              </a:spcAft>
              <a:buClr>
                <a:schemeClr val="dk2"/>
              </a:buClr>
              <a:buSzPts val="1100"/>
              <a:buFont typeface="Nunito"/>
              <a:buChar char="●"/>
              <a:defRPr b="0" i="0" sz="1100" u="none" cap="none" strike="noStrike">
                <a:solidFill>
                  <a:schemeClr val="dk2"/>
                </a:solidFill>
                <a:latin typeface="Nunito"/>
                <a:ea typeface="Nunito"/>
                <a:cs typeface="Nunito"/>
                <a:sym typeface="Nunito"/>
              </a:defRPr>
            </a:lvl4pPr>
            <a:lvl5pPr indent="-298450" lvl="4" marL="2286000" marR="0" rtl="0" algn="l">
              <a:lnSpc>
                <a:spcPct val="115000"/>
              </a:lnSpc>
              <a:spcBef>
                <a:spcPts val="1600"/>
              </a:spcBef>
              <a:spcAft>
                <a:spcPts val="0"/>
              </a:spcAft>
              <a:buClr>
                <a:schemeClr val="dk2"/>
              </a:buClr>
              <a:buSzPts val="1100"/>
              <a:buFont typeface="Nunito"/>
              <a:buChar char="○"/>
              <a:defRPr b="0" i="0" sz="1100" u="none" cap="none" strike="noStrike">
                <a:solidFill>
                  <a:schemeClr val="dk2"/>
                </a:solidFill>
                <a:latin typeface="Nunito"/>
                <a:ea typeface="Nunito"/>
                <a:cs typeface="Nunito"/>
                <a:sym typeface="Nunito"/>
              </a:defRPr>
            </a:lvl5pPr>
            <a:lvl6pPr indent="-298450" lvl="5" marL="2743200" marR="0" rtl="0" algn="l">
              <a:lnSpc>
                <a:spcPct val="115000"/>
              </a:lnSpc>
              <a:spcBef>
                <a:spcPts val="1600"/>
              </a:spcBef>
              <a:spcAft>
                <a:spcPts val="0"/>
              </a:spcAft>
              <a:buClr>
                <a:schemeClr val="dk2"/>
              </a:buClr>
              <a:buSzPts val="1100"/>
              <a:buFont typeface="Nunito"/>
              <a:buChar char="■"/>
              <a:defRPr b="0" i="0" sz="1100" u="none" cap="none" strike="noStrike">
                <a:solidFill>
                  <a:schemeClr val="dk2"/>
                </a:solidFill>
                <a:latin typeface="Nunito"/>
                <a:ea typeface="Nunito"/>
                <a:cs typeface="Nunito"/>
                <a:sym typeface="Nunito"/>
              </a:defRPr>
            </a:lvl6pPr>
            <a:lvl7pPr indent="-298450" lvl="6" marL="3200400" marR="0" rtl="0" algn="l">
              <a:lnSpc>
                <a:spcPct val="115000"/>
              </a:lnSpc>
              <a:spcBef>
                <a:spcPts val="1600"/>
              </a:spcBef>
              <a:spcAft>
                <a:spcPts val="0"/>
              </a:spcAft>
              <a:buClr>
                <a:schemeClr val="dk2"/>
              </a:buClr>
              <a:buSzPts val="1100"/>
              <a:buFont typeface="Nunito"/>
              <a:buChar char="●"/>
              <a:defRPr b="0" i="0" sz="1100" u="none" cap="none" strike="noStrike">
                <a:solidFill>
                  <a:schemeClr val="dk2"/>
                </a:solidFill>
                <a:latin typeface="Nunito"/>
                <a:ea typeface="Nunito"/>
                <a:cs typeface="Nunito"/>
                <a:sym typeface="Nunito"/>
              </a:defRPr>
            </a:lvl7pPr>
            <a:lvl8pPr indent="-298450" lvl="7" marL="3657600" marR="0" rtl="0" algn="l">
              <a:lnSpc>
                <a:spcPct val="115000"/>
              </a:lnSpc>
              <a:spcBef>
                <a:spcPts val="1600"/>
              </a:spcBef>
              <a:spcAft>
                <a:spcPts val="0"/>
              </a:spcAft>
              <a:buClr>
                <a:schemeClr val="dk2"/>
              </a:buClr>
              <a:buSzPts val="1100"/>
              <a:buFont typeface="Nunito"/>
              <a:buChar char="○"/>
              <a:defRPr b="0" i="0" sz="1100" u="none" cap="none" strike="noStrike">
                <a:solidFill>
                  <a:schemeClr val="dk2"/>
                </a:solidFill>
                <a:latin typeface="Nunito"/>
                <a:ea typeface="Nunito"/>
                <a:cs typeface="Nunito"/>
                <a:sym typeface="Nunito"/>
              </a:defRPr>
            </a:lvl8pPr>
            <a:lvl9pPr indent="-298450" lvl="8" marL="4114800" marR="0" rtl="0" algn="l">
              <a:lnSpc>
                <a:spcPct val="115000"/>
              </a:lnSpc>
              <a:spcBef>
                <a:spcPts val="1600"/>
              </a:spcBef>
              <a:spcAft>
                <a:spcPts val="1600"/>
              </a:spcAft>
              <a:buClr>
                <a:schemeClr val="dk2"/>
              </a:buClr>
              <a:buSzPts val="1100"/>
              <a:buFont typeface="Nunito"/>
              <a:buChar char="■"/>
              <a:defRPr b="0" i="0" sz="1100" u="none" cap="none" strike="noStrike">
                <a:solidFill>
                  <a:schemeClr val="dk2"/>
                </a:solidFill>
                <a:latin typeface="Nunito"/>
                <a:ea typeface="Nunito"/>
                <a:cs typeface="Nunito"/>
                <a:sym typeface="Nunito"/>
              </a:defRPr>
            </a:lvl9pPr>
          </a:lstStyle>
          <a:p/>
        </p:txBody>
      </p:sp>
      <p:sp>
        <p:nvSpPr>
          <p:cNvPr id="8" name="Google Shape;8;p1"/>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hyperlink" Target="http://drive.google.com/file/d/1J3-Ft8FvZBHh57D5XX9MegdEaIA7K9bq/view" TargetMode="External"/><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2.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hyperlink" Target="http://drive.google.com/file/d/1NHPXXNNWqCLm82vhY_Eq0lHvYXp86pf3/view" TargetMode="External"/><Relationship Id="rId4" Type="http://schemas.openxmlformats.org/officeDocument/2006/relationships/image" Target="../media/image17.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2.jpg"/><Relationship Id="rId4" Type="http://schemas.openxmlformats.org/officeDocument/2006/relationships/image" Target="../media/image21.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23.png"/><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24.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hyperlink" Target="http://drive.google.com/file/d/1g9n4ba1K07WPtogrTvYe4LjtrblNTwpw/view" TargetMode="External"/><Relationship Id="rId4" Type="http://schemas.openxmlformats.org/officeDocument/2006/relationships/image" Target="../media/image26.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30.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hyperlink" Target="http://drive.google.com/file/d/1xuY4LE7UZKU2SN6udxoZ6-sEJdiT9Igx/view" TargetMode="External"/><Relationship Id="rId4" Type="http://schemas.openxmlformats.org/officeDocument/2006/relationships/image" Target="../media/image20.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6.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25.png"/><Relationship Id="rId4" Type="http://schemas.openxmlformats.org/officeDocument/2006/relationships/image" Target="../media/image27.png"/><Relationship Id="rId5" Type="http://schemas.openxmlformats.org/officeDocument/2006/relationships/image" Target="../media/image22.png"/><Relationship Id="rId6" Type="http://schemas.openxmlformats.org/officeDocument/2006/relationships/image" Target="../media/image3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28.png"/><Relationship Id="rId4" Type="http://schemas.openxmlformats.org/officeDocument/2006/relationships/image" Target="../media/image32.png"/><Relationship Id="rId5" Type="http://schemas.openxmlformats.org/officeDocument/2006/relationships/hyperlink" Target="https://github.com/OrrShushanLevi/ParticalSwarmUnifiedIsland"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29.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4.png"/><Relationship Id="rId4" Type="http://schemas.openxmlformats.org/officeDocument/2006/relationships/image" Target="../media/image9.png"/><Relationship Id="rId9" Type="http://schemas.openxmlformats.org/officeDocument/2006/relationships/image" Target="../media/image14.png"/><Relationship Id="rId5" Type="http://schemas.openxmlformats.org/officeDocument/2006/relationships/image" Target="../media/image12.png"/><Relationship Id="rId6" Type="http://schemas.openxmlformats.org/officeDocument/2006/relationships/image" Target="../media/image18.png"/><Relationship Id="rId7" Type="http://schemas.openxmlformats.org/officeDocument/2006/relationships/image" Target="../media/image7.png"/><Relationship Id="rId8" Type="http://schemas.openxmlformats.org/officeDocument/2006/relationships/image" Target="../media/image1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4.png"/><Relationship Id="rId4" Type="http://schemas.openxmlformats.org/officeDocument/2006/relationships/image" Target="../media/image8.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3.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0.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6" name="Shape 276"/>
        <p:cNvGrpSpPr/>
        <p:nvPr/>
      </p:nvGrpSpPr>
      <p:grpSpPr>
        <a:xfrm>
          <a:off x="0" y="0"/>
          <a:ext cx="0" cy="0"/>
          <a:chOff x="0" y="0"/>
          <a:chExt cx="0" cy="0"/>
        </a:xfrm>
      </p:grpSpPr>
      <p:sp>
        <p:nvSpPr>
          <p:cNvPr id="277" name="Google Shape;277;p13"/>
          <p:cNvSpPr txBox="1"/>
          <p:nvPr>
            <p:ph type="ctrTitle"/>
          </p:nvPr>
        </p:nvSpPr>
        <p:spPr>
          <a:xfrm>
            <a:off x="311700" y="174600"/>
            <a:ext cx="8520600" cy="10641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600"/>
              <a:buNone/>
            </a:pPr>
            <a:r>
              <a:rPr lang="en-GB" sz="2400">
                <a:solidFill>
                  <a:srgbClr val="000000"/>
                </a:solidFill>
              </a:rPr>
              <a:t>Particle swarm optimization - Converging islands model</a:t>
            </a:r>
            <a:endParaRPr sz="2400">
              <a:solidFill>
                <a:srgbClr val="000000"/>
              </a:solidFill>
            </a:endParaRPr>
          </a:p>
        </p:txBody>
      </p:sp>
      <p:sp>
        <p:nvSpPr>
          <p:cNvPr id="278" name="Google Shape;278;p13"/>
          <p:cNvSpPr txBox="1"/>
          <p:nvPr>
            <p:ph idx="1" type="subTitle"/>
          </p:nvPr>
        </p:nvSpPr>
        <p:spPr>
          <a:xfrm>
            <a:off x="311700" y="4279200"/>
            <a:ext cx="4255500" cy="695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600"/>
              <a:buNone/>
            </a:pPr>
            <a:r>
              <a:rPr b="1" lang="en-GB" sz="1100">
                <a:solidFill>
                  <a:srgbClr val="000000"/>
                </a:solidFill>
                <a:latin typeface="Arial"/>
                <a:ea typeface="Arial"/>
                <a:cs typeface="Arial"/>
                <a:sym typeface="Arial"/>
              </a:rPr>
              <a:t>Submitted by : Orr Shushan Levi</a:t>
            </a:r>
            <a:endParaRPr b="1" sz="1100">
              <a:solidFill>
                <a:srgbClr val="000000"/>
              </a:solidFill>
              <a:latin typeface="Arial"/>
              <a:ea typeface="Arial"/>
              <a:cs typeface="Arial"/>
              <a:sym typeface="Arial"/>
            </a:endParaRPr>
          </a:p>
          <a:p>
            <a:pPr indent="0" lvl="0" marL="0" rtl="0" algn="l">
              <a:lnSpc>
                <a:spcPct val="115000"/>
              </a:lnSpc>
              <a:spcBef>
                <a:spcPts val="0"/>
              </a:spcBef>
              <a:spcAft>
                <a:spcPts val="0"/>
              </a:spcAft>
              <a:buSzPts val="1600"/>
              <a:buNone/>
            </a:pPr>
            <a:r>
              <a:rPr b="1" lang="en-GB" sz="1100">
                <a:solidFill>
                  <a:srgbClr val="000000"/>
                </a:solidFill>
                <a:latin typeface="Arial"/>
                <a:ea typeface="Arial"/>
                <a:cs typeface="Arial"/>
                <a:sym typeface="Arial"/>
              </a:rPr>
              <a:t>Instructed and supervised by : Dr. Ofer Shir</a:t>
            </a:r>
            <a:endParaRPr b="1" sz="1100">
              <a:solidFill>
                <a:srgbClr val="000000"/>
              </a:solidFill>
              <a:latin typeface="Arial"/>
              <a:ea typeface="Arial"/>
              <a:cs typeface="Arial"/>
              <a:sym typeface="Arial"/>
            </a:endParaRPr>
          </a:p>
        </p:txBody>
      </p:sp>
      <p:pic>
        <p:nvPicPr>
          <p:cNvPr id="279" name="Google Shape;279;p13"/>
          <p:cNvPicPr preferRelativeResize="0"/>
          <p:nvPr/>
        </p:nvPicPr>
        <p:blipFill rotWithShape="1">
          <a:blip r:embed="rId3">
            <a:alphaModFix/>
          </a:blip>
          <a:srcRect b="0" l="0" r="0" t="0"/>
          <a:stretch/>
        </p:blipFill>
        <p:spPr>
          <a:xfrm>
            <a:off x="311700" y="1487575"/>
            <a:ext cx="4255500" cy="22188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8" name="Shape 348"/>
        <p:cNvGrpSpPr/>
        <p:nvPr/>
      </p:nvGrpSpPr>
      <p:grpSpPr>
        <a:xfrm>
          <a:off x="0" y="0"/>
          <a:ext cx="0" cy="0"/>
          <a:chOff x="0" y="0"/>
          <a:chExt cx="0" cy="0"/>
        </a:xfrm>
      </p:grpSpPr>
      <p:pic>
        <p:nvPicPr>
          <p:cNvPr id="349" name="Google Shape;349;p22" title="Media2.mp4">
            <a:hlinkClick r:id="rId3"/>
          </p:cNvPr>
          <p:cNvPicPr preferRelativeResize="0"/>
          <p:nvPr/>
        </p:nvPicPr>
        <p:blipFill rotWithShape="1">
          <a:blip r:embed="rId4">
            <a:alphaModFix/>
          </a:blip>
          <a:srcRect b="0" l="0" r="0" t="0"/>
          <a:stretch/>
        </p:blipFill>
        <p:spPr>
          <a:xfrm>
            <a:off x="3736625" y="1087975"/>
            <a:ext cx="5407375" cy="4055525"/>
          </a:xfrm>
          <a:prstGeom prst="rect">
            <a:avLst/>
          </a:prstGeom>
          <a:noFill/>
          <a:ln>
            <a:noFill/>
          </a:ln>
        </p:spPr>
      </p:pic>
      <p:sp>
        <p:nvSpPr>
          <p:cNvPr id="350" name="Google Shape;350;p22"/>
          <p:cNvSpPr txBox="1"/>
          <p:nvPr/>
        </p:nvSpPr>
        <p:spPr>
          <a:xfrm>
            <a:off x="340025" y="127375"/>
            <a:ext cx="8213400" cy="1191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600"/>
              <a:buFont typeface="Arial"/>
              <a:buNone/>
            </a:pPr>
            <a:r>
              <a:rPr b="1" i="0" lang="en-GB" sz="3600" u="none" cap="none" strike="noStrike">
                <a:solidFill>
                  <a:srgbClr val="000000"/>
                </a:solidFill>
                <a:latin typeface="Maven Pro"/>
                <a:ea typeface="Maven Pro"/>
                <a:cs typeface="Maven Pro"/>
                <a:sym typeface="Maven Pro"/>
              </a:rPr>
              <a:t>Standard PSO In action:</a:t>
            </a:r>
            <a:endParaRPr b="1" i="0" sz="3600" u="none" cap="none" strike="noStrike">
              <a:solidFill>
                <a:srgbClr val="000000"/>
              </a:solidFill>
              <a:latin typeface="Maven Pro"/>
              <a:ea typeface="Maven Pro"/>
              <a:cs typeface="Maven Pro"/>
              <a:sym typeface="Maven Pro"/>
            </a:endParaRPr>
          </a:p>
        </p:txBody>
      </p:sp>
      <p:sp>
        <p:nvSpPr>
          <p:cNvPr id="351" name="Google Shape;351;p22"/>
          <p:cNvSpPr txBox="1"/>
          <p:nvPr/>
        </p:nvSpPr>
        <p:spPr>
          <a:xfrm>
            <a:off x="340025" y="1156075"/>
            <a:ext cx="3396600" cy="2547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Maven Pro"/>
                <a:ea typeface="Maven Pro"/>
                <a:cs typeface="Maven Pro"/>
                <a:sym typeface="Maven Pro"/>
              </a:rPr>
              <a:t>Source : My program :)</a:t>
            </a:r>
            <a:endParaRPr b="0" i="0" sz="1400" u="none" cap="none" strike="noStrike">
              <a:solidFill>
                <a:srgbClr val="000000"/>
              </a:solidFill>
              <a:latin typeface="Maven Pro"/>
              <a:ea typeface="Maven Pro"/>
              <a:cs typeface="Maven Pro"/>
              <a:sym typeface="Maven Pro"/>
            </a:endParaRPr>
          </a:p>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Maven Pro"/>
                <a:ea typeface="Maven Pro"/>
                <a:cs typeface="Maven Pro"/>
                <a:sym typeface="Maven Pro"/>
              </a:rPr>
              <a:t>Objective function : Vincent</a:t>
            </a:r>
            <a:endParaRPr b="0" i="0" sz="1400" u="none" cap="none" strike="noStrike">
              <a:solidFill>
                <a:srgbClr val="000000"/>
              </a:solidFill>
              <a:latin typeface="Maven Pro"/>
              <a:ea typeface="Maven Pro"/>
              <a:cs typeface="Maven Pro"/>
              <a:sym typeface="Maven Pro"/>
            </a:endParaRPr>
          </a:p>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Maven Pro"/>
                <a:ea typeface="Maven Pro"/>
                <a:cs typeface="Maven Pro"/>
                <a:sym typeface="Maven Pro"/>
              </a:rPr>
              <a:t>Dimension :  3</a:t>
            </a:r>
            <a:endParaRPr b="0" i="0" sz="1400" u="none" cap="none" strike="noStrike">
              <a:solidFill>
                <a:srgbClr val="000000"/>
              </a:solidFill>
              <a:latin typeface="Maven Pro"/>
              <a:ea typeface="Maven Pro"/>
              <a:cs typeface="Maven Pro"/>
              <a:sym typeface="Maven Pro"/>
            </a:endParaRPr>
          </a:p>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Maven Pro"/>
                <a:ea typeface="Maven Pro"/>
                <a:cs typeface="Maven Pro"/>
                <a:sym typeface="Maven Pro"/>
              </a:rPr>
              <a:t>Global minima value : -1</a:t>
            </a:r>
            <a:endParaRPr b="0" i="0" sz="1400" u="none" cap="none" strike="noStrike">
              <a:solidFill>
                <a:srgbClr val="000000"/>
              </a:solidFill>
              <a:latin typeface="Maven Pro"/>
              <a:ea typeface="Maven Pro"/>
              <a:cs typeface="Maven Pro"/>
              <a:sym typeface="Maven Pro"/>
            </a:endParaRPr>
          </a:p>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Maven Pro"/>
                <a:ea typeface="Maven Pro"/>
                <a:cs typeface="Maven Pro"/>
                <a:sym typeface="Maven Pro"/>
              </a:rPr>
              <a:t>Number of particles: 300</a:t>
            </a:r>
            <a:endParaRPr b="0" i="0" sz="1400" u="none" cap="none" strike="noStrike">
              <a:solidFill>
                <a:srgbClr val="000000"/>
              </a:solidFill>
              <a:latin typeface="Maven Pro"/>
              <a:ea typeface="Maven Pro"/>
              <a:cs typeface="Maven Pro"/>
              <a:sym typeface="Maven Pro"/>
            </a:endParaRPr>
          </a:p>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Maven Pro"/>
                <a:ea typeface="Maven Pro"/>
                <a:cs typeface="Maven Pro"/>
                <a:sym typeface="Maven Pro"/>
              </a:rPr>
              <a:t>Number of iterations : 9000</a:t>
            </a:r>
            <a:endParaRPr b="0" i="0" sz="1400" u="none" cap="none" strike="noStrike">
              <a:solidFill>
                <a:srgbClr val="000000"/>
              </a:solidFill>
              <a:latin typeface="Maven Pro"/>
              <a:ea typeface="Maven Pro"/>
              <a:cs typeface="Maven Pro"/>
              <a:sym typeface="Maven Pro"/>
            </a:endParaRPr>
          </a:p>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Maven Pro"/>
                <a:ea typeface="Maven Pro"/>
                <a:cs typeface="Maven Pro"/>
                <a:sym typeface="Maven Pro"/>
              </a:rPr>
              <a:t>Boundary condition : Billiard </a:t>
            </a:r>
            <a:endParaRPr b="0" i="0" sz="1400" u="none" cap="none" strike="noStrike">
              <a:solidFill>
                <a:srgbClr val="000000"/>
              </a:solidFill>
              <a:latin typeface="Maven Pro"/>
              <a:ea typeface="Maven Pro"/>
              <a:cs typeface="Maven Pro"/>
              <a:sym typeface="Maven Pro"/>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aven Pro"/>
              <a:ea typeface="Maven Pro"/>
              <a:cs typeface="Maven Pro"/>
              <a:sym typeface="Maven Pro"/>
            </a:endParaRPr>
          </a:p>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Maven Pro"/>
                <a:ea typeface="Maven Pro"/>
                <a:cs typeface="Maven Pro"/>
                <a:sym typeface="Maven Pro"/>
              </a:rPr>
              <a:t>Global minima hits : none</a:t>
            </a:r>
            <a:endParaRPr b="0" i="0" sz="1400" u="none" cap="none" strike="noStrike">
              <a:solidFill>
                <a:srgbClr val="000000"/>
              </a:solidFill>
              <a:latin typeface="Maven Pro"/>
              <a:ea typeface="Maven Pro"/>
              <a:cs typeface="Maven Pro"/>
              <a:sym typeface="Maven Pro"/>
            </a:endParaRPr>
          </a:p>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Maven Pro"/>
                <a:ea typeface="Maven Pro"/>
                <a:cs typeface="Maven Pro"/>
                <a:sym typeface="Maven Pro"/>
              </a:rPr>
              <a:t>Average particle score : -261</a:t>
            </a:r>
            <a:endParaRPr b="0" i="0" sz="1400" u="none" cap="none" strike="noStrike">
              <a:solidFill>
                <a:srgbClr val="000000"/>
              </a:solidFill>
              <a:latin typeface="Maven Pro"/>
              <a:ea typeface="Maven Pro"/>
              <a:cs typeface="Maven Pro"/>
              <a:sym typeface="Maven Pro"/>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aven Pro"/>
              <a:ea typeface="Maven Pro"/>
              <a:cs typeface="Maven Pro"/>
              <a:sym typeface="Maven Pr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5" name="Shape 355"/>
        <p:cNvGrpSpPr/>
        <p:nvPr/>
      </p:nvGrpSpPr>
      <p:grpSpPr>
        <a:xfrm>
          <a:off x="0" y="0"/>
          <a:ext cx="0" cy="0"/>
          <a:chOff x="0" y="0"/>
          <a:chExt cx="0" cy="0"/>
        </a:xfrm>
      </p:grpSpPr>
      <p:sp>
        <p:nvSpPr>
          <p:cNvPr id="356" name="Google Shape;356;p23"/>
          <p:cNvSpPr txBox="1"/>
          <p:nvPr>
            <p:ph type="ctrTitle"/>
          </p:nvPr>
        </p:nvSpPr>
        <p:spPr>
          <a:xfrm>
            <a:off x="89225" y="78950"/>
            <a:ext cx="9054900" cy="1044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600"/>
              <a:buNone/>
            </a:pPr>
            <a:r>
              <a:rPr lang="en-GB">
                <a:solidFill>
                  <a:srgbClr val="000000"/>
                </a:solidFill>
              </a:rPr>
              <a:t>Islands PSO Model -Pseudo algorithm </a:t>
            </a:r>
            <a:endParaRPr>
              <a:solidFill>
                <a:srgbClr val="000000"/>
              </a:solidFill>
            </a:endParaRPr>
          </a:p>
        </p:txBody>
      </p:sp>
      <p:sp>
        <p:nvSpPr>
          <p:cNvPr id="357" name="Google Shape;357;p23"/>
          <p:cNvSpPr txBox="1"/>
          <p:nvPr/>
        </p:nvSpPr>
        <p:spPr>
          <a:xfrm>
            <a:off x="340275" y="1009100"/>
            <a:ext cx="4947600" cy="38862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15000"/>
              </a:lnSpc>
              <a:spcBef>
                <a:spcPts val="0"/>
              </a:spcBef>
              <a:spcAft>
                <a:spcPts val="0"/>
              </a:spcAft>
              <a:buClr>
                <a:srgbClr val="000000"/>
              </a:buClr>
              <a:buSzPts val="1400"/>
              <a:buFont typeface="Arial"/>
              <a:buChar char="●"/>
            </a:pPr>
            <a:r>
              <a:rPr b="0" i="0" lang="en-GB" sz="1400" u="none" cap="none" strike="noStrike">
                <a:solidFill>
                  <a:srgbClr val="000000"/>
                </a:solidFill>
                <a:latin typeface="Arial"/>
                <a:ea typeface="Arial"/>
                <a:cs typeface="Arial"/>
                <a:sym typeface="Arial"/>
              </a:rPr>
              <a:t>Divide particles into K groups where each group behaves as an independent swarm.</a:t>
            </a:r>
            <a:endParaRPr b="0" i="0" sz="1400" u="none" cap="none" strike="noStrike">
              <a:solidFill>
                <a:srgbClr val="000000"/>
              </a:solidFill>
              <a:latin typeface="Arial"/>
              <a:ea typeface="Arial"/>
              <a:cs typeface="Arial"/>
              <a:sym typeface="Arial"/>
            </a:endParaRPr>
          </a:p>
          <a:p>
            <a:pPr indent="-317500" lvl="0" marL="457200" marR="0" rtl="0" algn="l">
              <a:lnSpc>
                <a:spcPct val="115000"/>
              </a:lnSpc>
              <a:spcBef>
                <a:spcPts val="0"/>
              </a:spcBef>
              <a:spcAft>
                <a:spcPts val="0"/>
              </a:spcAft>
              <a:buClr>
                <a:srgbClr val="000000"/>
              </a:buClr>
              <a:buSzPts val="1400"/>
              <a:buFont typeface="Arial"/>
              <a:buChar char="●"/>
            </a:pPr>
            <a:r>
              <a:rPr b="0" i="0" lang="en-GB" sz="1400" u="none" cap="none" strike="noStrike">
                <a:solidFill>
                  <a:srgbClr val="000000"/>
                </a:solidFill>
                <a:latin typeface="Arial"/>
                <a:ea typeface="Arial"/>
                <a:cs typeface="Arial"/>
                <a:sym typeface="Arial"/>
              </a:rPr>
              <a:t>For each group Ki: randomly initialize particles positions and velocities</a:t>
            </a:r>
            <a:endParaRPr b="0" i="0" sz="1400" u="none" cap="none" strike="noStrike">
              <a:solidFill>
                <a:srgbClr val="000000"/>
              </a:solidFill>
              <a:latin typeface="Arial"/>
              <a:ea typeface="Arial"/>
              <a:cs typeface="Arial"/>
              <a:sym typeface="Arial"/>
            </a:endParaRPr>
          </a:p>
          <a:p>
            <a:pPr indent="-317500" lvl="0" marL="457200" marR="0" rtl="0" algn="l">
              <a:lnSpc>
                <a:spcPct val="115000"/>
              </a:lnSpc>
              <a:spcBef>
                <a:spcPts val="0"/>
              </a:spcBef>
              <a:spcAft>
                <a:spcPts val="0"/>
              </a:spcAft>
              <a:buClr>
                <a:srgbClr val="000000"/>
              </a:buClr>
              <a:buSzPts val="1400"/>
              <a:buFont typeface="Arial"/>
              <a:buChar char="●"/>
            </a:pPr>
            <a:r>
              <a:rPr b="0" i="0" lang="en-GB" sz="1400" u="none" cap="none" strike="noStrike">
                <a:solidFill>
                  <a:srgbClr val="000000"/>
                </a:solidFill>
                <a:latin typeface="Arial"/>
                <a:ea typeface="Arial"/>
                <a:cs typeface="Arial"/>
                <a:sym typeface="Arial"/>
              </a:rPr>
              <a:t>While stopping criterion is not met do:</a:t>
            </a:r>
            <a:endParaRPr b="0" i="0" sz="1400" u="none" cap="none" strike="noStrike">
              <a:solidFill>
                <a:srgbClr val="000000"/>
              </a:solidFill>
              <a:latin typeface="Arial"/>
              <a:ea typeface="Arial"/>
              <a:cs typeface="Arial"/>
              <a:sym typeface="Arial"/>
            </a:endParaRPr>
          </a:p>
          <a:p>
            <a:pPr indent="-317500" lvl="0" marL="914400" marR="0" rtl="0" algn="l">
              <a:lnSpc>
                <a:spcPct val="115000"/>
              </a:lnSpc>
              <a:spcBef>
                <a:spcPts val="0"/>
              </a:spcBef>
              <a:spcAft>
                <a:spcPts val="0"/>
              </a:spcAft>
              <a:buClr>
                <a:srgbClr val="000000"/>
              </a:buClr>
              <a:buSzPts val="1400"/>
              <a:buFont typeface="Arial"/>
              <a:buChar char="-"/>
            </a:pPr>
            <a:r>
              <a:rPr b="0" i="0" lang="en-GB" sz="1400" u="none" cap="none" strike="noStrike">
                <a:solidFill>
                  <a:srgbClr val="000000"/>
                </a:solidFill>
                <a:latin typeface="Arial"/>
                <a:ea typeface="Arial"/>
                <a:cs typeface="Arial"/>
                <a:sym typeface="Arial"/>
              </a:rPr>
              <a:t>For each group Ki :</a:t>
            </a:r>
            <a:endParaRPr b="0" i="0" sz="1400" u="none" cap="none" strike="noStrike">
              <a:solidFill>
                <a:srgbClr val="000000"/>
              </a:solidFill>
              <a:latin typeface="Arial"/>
              <a:ea typeface="Arial"/>
              <a:cs typeface="Arial"/>
              <a:sym typeface="Arial"/>
            </a:endParaRPr>
          </a:p>
          <a:p>
            <a:pPr indent="-317500" lvl="0" marL="914400" marR="0" rtl="0" algn="l">
              <a:lnSpc>
                <a:spcPct val="115000"/>
              </a:lnSpc>
              <a:spcBef>
                <a:spcPts val="0"/>
              </a:spcBef>
              <a:spcAft>
                <a:spcPts val="0"/>
              </a:spcAft>
              <a:buClr>
                <a:srgbClr val="000000"/>
              </a:buClr>
              <a:buSzPts val="1400"/>
              <a:buFont typeface="Arial"/>
              <a:buChar char="-"/>
            </a:pPr>
            <a:r>
              <a:rPr b="0" i="0" lang="en-GB" sz="1400" u="none" cap="none" strike="noStrike">
                <a:solidFill>
                  <a:srgbClr val="000000"/>
                </a:solidFill>
                <a:latin typeface="Arial"/>
                <a:ea typeface="Arial"/>
                <a:cs typeface="Arial"/>
                <a:sym typeface="Arial"/>
              </a:rPr>
              <a:t>Evaluate each particle in swarm Ki.</a:t>
            </a:r>
            <a:endParaRPr b="0" i="0" sz="1400" u="none" cap="none" strike="noStrike">
              <a:solidFill>
                <a:srgbClr val="000000"/>
              </a:solidFill>
              <a:latin typeface="Arial"/>
              <a:ea typeface="Arial"/>
              <a:cs typeface="Arial"/>
              <a:sym typeface="Arial"/>
            </a:endParaRPr>
          </a:p>
          <a:p>
            <a:pPr indent="-317500" lvl="0" marL="914400" marR="0" rtl="0" algn="l">
              <a:lnSpc>
                <a:spcPct val="115000"/>
              </a:lnSpc>
              <a:spcBef>
                <a:spcPts val="0"/>
              </a:spcBef>
              <a:spcAft>
                <a:spcPts val="0"/>
              </a:spcAft>
              <a:buClr>
                <a:srgbClr val="000000"/>
              </a:buClr>
              <a:buSzPts val="1400"/>
              <a:buFont typeface="Arial"/>
              <a:buChar char="-"/>
            </a:pPr>
            <a:r>
              <a:rPr b="0" i="0" lang="en-GB" sz="1400" u="none" cap="none" strike="noStrike">
                <a:solidFill>
                  <a:srgbClr val="000000"/>
                </a:solidFill>
                <a:latin typeface="Arial"/>
                <a:ea typeface="Arial"/>
                <a:cs typeface="Arial"/>
                <a:sym typeface="Arial"/>
              </a:rPr>
              <a:t>Update swarm Gbest, particles Pbest and velocities.  </a:t>
            </a:r>
            <a:endParaRPr b="0" i="0" sz="1400" u="none" cap="none" strike="noStrike">
              <a:solidFill>
                <a:srgbClr val="000000"/>
              </a:solidFill>
              <a:latin typeface="Arial"/>
              <a:ea typeface="Arial"/>
              <a:cs typeface="Arial"/>
              <a:sym typeface="Arial"/>
            </a:endParaRPr>
          </a:p>
        </p:txBody>
      </p:sp>
      <p:pic>
        <p:nvPicPr>
          <p:cNvPr id="358" name="Google Shape;358;p23"/>
          <p:cNvPicPr preferRelativeResize="0"/>
          <p:nvPr/>
        </p:nvPicPr>
        <p:blipFill rotWithShape="1">
          <a:blip r:embed="rId3">
            <a:alphaModFix/>
          </a:blip>
          <a:srcRect b="0" l="0" r="0" t="0"/>
          <a:stretch/>
        </p:blipFill>
        <p:spPr>
          <a:xfrm>
            <a:off x="4846975" y="2837900"/>
            <a:ext cx="4297025" cy="23056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2" name="Shape 362"/>
        <p:cNvGrpSpPr/>
        <p:nvPr/>
      </p:nvGrpSpPr>
      <p:grpSpPr>
        <a:xfrm>
          <a:off x="0" y="0"/>
          <a:ext cx="0" cy="0"/>
          <a:chOff x="0" y="0"/>
          <a:chExt cx="0" cy="0"/>
        </a:xfrm>
      </p:grpSpPr>
      <p:sp>
        <p:nvSpPr>
          <p:cNvPr id="363" name="Google Shape;363;p24"/>
          <p:cNvSpPr txBox="1"/>
          <p:nvPr/>
        </p:nvSpPr>
        <p:spPr>
          <a:xfrm>
            <a:off x="536225" y="258000"/>
            <a:ext cx="8213400" cy="1191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600"/>
              <a:buFont typeface="Arial"/>
              <a:buNone/>
            </a:pPr>
            <a:r>
              <a:rPr b="1" i="0" lang="en-GB" sz="3600" u="none" cap="none" strike="noStrike">
                <a:solidFill>
                  <a:srgbClr val="000000"/>
                </a:solidFill>
                <a:latin typeface="Maven Pro"/>
                <a:ea typeface="Maven Pro"/>
                <a:cs typeface="Maven Pro"/>
                <a:sym typeface="Maven Pro"/>
              </a:rPr>
              <a:t>Islands PSO In action:</a:t>
            </a:r>
            <a:endParaRPr b="1" i="0" sz="3600" u="none" cap="none" strike="noStrike">
              <a:solidFill>
                <a:srgbClr val="000000"/>
              </a:solidFill>
              <a:latin typeface="Maven Pro"/>
              <a:ea typeface="Maven Pro"/>
              <a:cs typeface="Maven Pro"/>
              <a:sym typeface="Maven Pro"/>
            </a:endParaRPr>
          </a:p>
        </p:txBody>
      </p:sp>
      <p:sp>
        <p:nvSpPr>
          <p:cNvPr id="364" name="Google Shape;364;p24"/>
          <p:cNvSpPr txBox="1"/>
          <p:nvPr/>
        </p:nvSpPr>
        <p:spPr>
          <a:xfrm>
            <a:off x="144325" y="1191900"/>
            <a:ext cx="3396600" cy="2759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Maven Pro"/>
                <a:ea typeface="Maven Pro"/>
                <a:cs typeface="Maven Pro"/>
                <a:sym typeface="Maven Pro"/>
              </a:rPr>
              <a:t>Source : My program :)</a:t>
            </a:r>
            <a:endParaRPr b="0" i="0" sz="1400" u="none" cap="none" strike="noStrike">
              <a:solidFill>
                <a:srgbClr val="000000"/>
              </a:solidFill>
              <a:latin typeface="Maven Pro"/>
              <a:ea typeface="Maven Pro"/>
              <a:cs typeface="Maven Pro"/>
              <a:sym typeface="Maven Pro"/>
            </a:endParaRPr>
          </a:p>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Maven Pro"/>
                <a:ea typeface="Maven Pro"/>
                <a:cs typeface="Maven Pro"/>
                <a:sym typeface="Maven Pro"/>
              </a:rPr>
              <a:t>Fitness function : Vincent</a:t>
            </a:r>
            <a:endParaRPr b="0" i="0" sz="1400" u="none" cap="none" strike="noStrike">
              <a:solidFill>
                <a:srgbClr val="000000"/>
              </a:solidFill>
              <a:latin typeface="Maven Pro"/>
              <a:ea typeface="Maven Pro"/>
              <a:cs typeface="Maven Pro"/>
              <a:sym typeface="Maven Pro"/>
            </a:endParaRPr>
          </a:p>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Maven Pro"/>
                <a:ea typeface="Maven Pro"/>
                <a:cs typeface="Maven Pro"/>
                <a:sym typeface="Maven Pro"/>
              </a:rPr>
              <a:t>Dimension :  3</a:t>
            </a:r>
            <a:endParaRPr b="0" i="0" sz="1400" u="none" cap="none" strike="noStrike">
              <a:solidFill>
                <a:srgbClr val="000000"/>
              </a:solidFill>
              <a:latin typeface="Maven Pro"/>
              <a:ea typeface="Maven Pro"/>
              <a:cs typeface="Maven Pro"/>
              <a:sym typeface="Maven Pro"/>
            </a:endParaRPr>
          </a:p>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Maven Pro"/>
                <a:ea typeface="Maven Pro"/>
                <a:cs typeface="Maven Pro"/>
                <a:sym typeface="Maven Pro"/>
              </a:rPr>
              <a:t>Global minima value : -1</a:t>
            </a:r>
            <a:endParaRPr b="0" i="0" sz="1400" u="none" cap="none" strike="noStrike">
              <a:solidFill>
                <a:srgbClr val="000000"/>
              </a:solidFill>
              <a:latin typeface="Maven Pro"/>
              <a:ea typeface="Maven Pro"/>
              <a:cs typeface="Maven Pro"/>
              <a:sym typeface="Maven Pro"/>
            </a:endParaRPr>
          </a:p>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Maven Pro"/>
                <a:ea typeface="Maven Pro"/>
                <a:cs typeface="Maven Pro"/>
                <a:sym typeface="Maven Pro"/>
              </a:rPr>
              <a:t>Number of islands: 10</a:t>
            </a:r>
            <a:endParaRPr b="0" i="0" sz="1400" u="none" cap="none" strike="noStrike">
              <a:solidFill>
                <a:srgbClr val="000000"/>
              </a:solidFill>
              <a:latin typeface="Maven Pro"/>
              <a:ea typeface="Maven Pro"/>
              <a:cs typeface="Maven Pro"/>
              <a:sym typeface="Maven Pro"/>
            </a:endParaRPr>
          </a:p>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Maven Pro"/>
                <a:ea typeface="Maven Pro"/>
                <a:cs typeface="Maven Pro"/>
                <a:sym typeface="Maven Pro"/>
              </a:rPr>
              <a:t>Number of particles in each island: 30</a:t>
            </a:r>
            <a:endParaRPr b="0" i="0" sz="1400" u="none" cap="none" strike="noStrike">
              <a:solidFill>
                <a:srgbClr val="000000"/>
              </a:solidFill>
              <a:latin typeface="Maven Pro"/>
              <a:ea typeface="Maven Pro"/>
              <a:cs typeface="Maven Pro"/>
              <a:sym typeface="Maven Pro"/>
            </a:endParaRPr>
          </a:p>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Maven Pro"/>
                <a:ea typeface="Maven Pro"/>
                <a:cs typeface="Maven Pro"/>
                <a:sym typeface="Maven Pro"/>
              </a:rPr>
              <a:t>Number of iterations : 9000</a:t>
            </a:r>
            <a:endParaRPr b="0" i="0" sz="1400" u="none" cap="none" strike="noStrike">
              <a:solidFill>
                <a:srgbClr val="000000"/>
              </a:solidFill>
              <a:latin typeface="Maven Pro"/>
              <a:ea typeface="Maven Pro"/>
              <a:cs typeface="Maven Pro"/>
              <a:sym typeface="Maven Pro"/>
            </a:endParaRPr>
          </a:p>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Maven Pro"/>
                <a:ea typeface="Maven Pro"/>
                <a:cs typeface="Maven Pro"/>
                <a:sym typeface="Maven Pro"/>
              </a:rPr>
              <a:t>Boundary condition : Billiard </a:t>
            </a:r>
            <a:endParaRPr b="0" i="0" sz="1400" u="none" cap="none" strike="noStrike">
              <a:solidFill>
                <a:srgbClr val="000000"/>
              </a:solidFill>
              <a:latin typeface="Maven Pro"/>
              <a:ea typeface="Maven Pro"/>
              <a:cs typeface="Maven Pro"/>
              <a:sym typeface="Maven Pro"/>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aven Pro"/>
              <a:ea typeface="Maven Pro"/>
              <a:cs typeface="Maven Pro"/>
              <a:sym typeface="Maven Pro"/>
            </a:endParaRPr>
          </a:p>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Maven Pro"/>
                <a:ea typeface="Maven Pro"/>
                <a:cs typeface="Maven Pro"/>
                <a:sym typeface="Maven Pro"/>
              </a:rPr>
              <a:t>Global minima hits : none</a:t>
            </a:r>
            <a:endParaRPr b="0" i="0" sz="1400" u="none" cap="none" strike="noStrike">
              <a:solidFill>
                <a:srgbClr val="000000"/>
              </a:solidFill>
              <a:latin typeface="Maven Pro"/>
              <a:ea typeface="Maven Pro"/>
              <a:cs typeface="Maven Pro"/>
              <a:sym typeface="Maven Pro"/>
            </a:endParaRPr>
          </a:p>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Maven Pro"/>
                <a:ea typeface="Maven Pro"/>
                <a:cs typeface="Maven Pro"/>
                <a:sym typeface="Maven Pro"/>
              </a:rPr>
              <a:t>Average particle score : -271</a:t>
            </a:r>
            <a:endParaRPr b="0" i="0" sz="1400" u="none" cap="none" strike="noStrike">
              <a:solidFill>
                <a:srgbClr val="000000"/>
              </a:solidFill>
              <a:latin typeface="Maven Pro"/>
              <a:ea typeface="Maven Pro"/>
              <a:cs typeface="Maven Pro"/>
              <a:sym typeface="Maven Pro"/>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aven Pro"/>
              <a:ea typeface="Maven Pro"/>
              <a:cs typeface="Maven Pro"/>
              <a:sym typeface="Maven Pro"/>
            </a:endParaRPr>
          </a:p>
        </p:txBody>
      </p:sp>
      <p:pic>
        <p:nvPicPr>
          <p:cNvPr id="365" name="Google Shape;365;p24" title="IslandPso.mp4">
            <a:hlinkClick r:id="rId3"/>
          </p:cNvPr>
          <p:cNvPicPr preferRelativeResize="0"/>
          <p:nvPr/>
        </p:nvPicPr>
        <p:blipFill rotWithShape="1">
          <a:blip r:embed="rId4">
            <a:alphaModFix/>
          </a:blip>
          <a:srcRect b="0" l="0" r="0" t="0"/>
          <a:stretch/>
        </p:blipFill>
        <p:spPr>
          <a:xfrm>
            <a:off x="3693325" y="1055500"/>
            <a:ext cx="5450675" cy="408800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9" name="Shape 369"/>
        <p:cNvGrpSpPr/>
        <p:nvPr/>
      </p:nvGrpSpPr>
      <p:grpSpPr>
        <a:xfrm>
          <a:off x="0" y="0"/>
          <a:ext cx="0" cy="0"/>
          <a:chOff x="0" y="0"/>
          <a:chExt cx="0" cy="0"/>
        </a:xfrm>
      </p:grpSpPr>
      <p:sp>
        <p:nvSpPr>
          <p:cNvPr id="370" name="Google Shape;370;p25"/>
          <p:cNvSpPr txBox="1"/>
          <p:nvPr>
            <p:ph type="ctrTitle"/>
          </p:nvPr>
        </p:nvSpPr>
        <p:spPr>
          <a:xfrm>
            <a:off x="0" y="0"/>
            <a:ext cx="8425500" cy="18729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600"/>
              <a:buNone/>
            </a:pPr>
            <a:r>
              <a:rPr lang="en-GB">
                <a:solidFill>
                  <a:srgbClr val="000000"/>
                </a:solidFill>
              </a:rPr>
              <a:t>Introducing:</a:t>
            </a:r>
            <a:endParaRPr>
              <a:solidFill>
                <a:srgbClr val="000000"/>
              </a:solidFill>
            </a:endParaRPr>
          </a:p>
          <a:p>
            <a:pPr indent="0" lvl="0" marL="0" rtl="0" algn="l">
              <a:lnSpc>
                <a:spcPct val="100000"/>
              </a:lnSpc>
              <a:spcBef>
                <a:spcPts val="0"/>
              </a:spcBef>
              <a:spcAft>
                <a:spcPts val="0"/>
              </a:spcAft>
              <a:buSzPts val="3600"/>
              <a:buNone/>
            </a:pPr>
            <a:r>
              <a:rPr lang="en-GB">
                <a:solidFill>
                  <a:srgbClr val="000000"/>
                </a:solidFill>
              </a:rPr>
              <a:t>PSO - Converging Islands Model </a:t>
            </a:r>
            <a:endParaRPr>
              <a:solidFill>
                <a:srgbClr val="000000"/>
              </a:solidFill>
            </a:endParaRPr>
          </a:p>
        </p:txBody>
      </p:sp>
      <p:pic>
        <p:nvPicPr>
          <p:cNvPr id="371" name="Google Shape;371;p25"/>
          <p:cNvPicPr preferRelativeResize="0"/>
          <p:nvPr/>
        </p:nvPicPr>
        <p:blipFill rotWithShape="1">
          <a:blip r:embed="rId3">
            <a:alphaModFix/>
          </a:blip>
          <a:srcRect b="0" l="0" r="0" t="0"/>
          <a:stretch/>
        </p:blipFill>
        <p:spPr>
          <a:xfrm>
            <a:off x="144350" y="2370800"/>
            <a:ext cx="3380000" cy="2348175"/>
          </a:xfrm>
          <a:prstGeom prst="rect">
            <a:avLst/>
          </a:prstGeom>
          <a:noFill/>
          <a:ln>
            <a:noFill/>
          </a:ln>
        </p:spPr>
      </p:pic>
      <p:cxnSp>
        <p:nvCxnSpPr>
          <p:cNvPr id="372" name="Google Shape;372;p25"/>
          <p:cNvCxnSpPr>
            <a:stCxn id="371" idx="3"/>
          </p:cNvCxnSpPr>
          <p:nvPr/>
        </p:nvCxnSpPr>
        <p:spPr>
          <a:xfrm flipH="1" rot="10800000">
            <a:off x="3524350" y="3518787"/>
            <a:ext cx="1747200" cy="26100"/>
          </a:xfrm>
          <a:prstGeom prst="straightConnector1">
            <a:avLst/>
          </a:prstGeom>
          <a:noFill/>
          <a:ln cap="flat" cmpd="sng" w="9525">
            <a:solidFill>
              <a:schemeClr val="dk2"/>
            </a:solidFill>
            <a:prstDash val="solid"/>
            <a:round/>
            <a:headEnd len="sm" w="sm" type="none"/>
            <a:tailEnd len="med" w="med" type="triangle"/>
          </a:ln>
        </p:spPr>
      </p:cxnSp>
      <p:pic>
        <p:nvPicPr>
          <p:cNvPr id="373" name="Google Shape;373;p25"/>
          <p:cNvPicPr preferRelativeResize="0"/>
          <p:nvPr/>
        </p:nvPicPr>
        <p:blipFill rotWithShape="1">
          <a:blip r:embed="rId4">
            <a:alphaModFix/>
          </a:blip>
          <a:srcRect b="0" l="0" r="0" t="0"/>
          <a:stretch/>
        </p:blipFill>
        <p:spPr>
          <a:xfrm>
            <a:off x="5456600" y="2370788"/>
            <a:ext cx="3243900" cy="23907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7" name="Shape 377"/>
        <p:cNvGrpSpPr/>
        <p:nvPr/>
      </p:nvGrpSpPr>
      <p:grpSpPr>
        <a:xfrm>
          <a:off x="0" y="0"/>
          <a:ext cx="0" cy="0"/>
          <a:chOff x="0" y="0"/>
          <a:chExt cx="0" cy="0"/>
        </a:xfrm>
      </p:grpSpPr>
      <p:sp>
        <p:nvSpPr>
          <p:cNvPr id="378" name="Google Shape;378;p26"/>
          <p:cNvSpPr txBox="1"/>
          <p:nvPr>
            <p:ph type="ctrTitle"/>
          </p:nvPr>
        </p:nvSpPr>
        <p:spPr>
          <a:xfrm>
            <a:off x="0" y="0"/>
            <a:ext cx="8425500" cy="13521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600"/>
              <a:buNone/>
            </a:pPr>
            <a:r>
              <a:rPr lang="en-GB">
                <a:solidFill>
                  <a:srgbClr val="000000"/>
                </a:solidFill>
              </a:rPr>
              <a:t>PSO - Converging Islands Model</a:t>
            </a:r>
            <a:endParaRPr>
              <a:solidFill>
                <a:srgbClr val="000000"/>
              </a:solidFill>
            </a:endParaRPr>
          </a:p>
          <a:p>
            <a:pPr indent="0" lvl="0" marL="0" rtl="0" algn="l">
              <a:lnSpc>
                <a:spcPct val="100000"/>
              </a:lnSpc>
              <a:spcBef>
                <a:spcPts val="0"/>
              </a:spcBef>
              <a:spcAft>
                <a:spcPts val="0"/>
              </a:spcAft>
              <a:buSzPts val="3600"/>
              <a:buNone/>
            </a:pPr>
            <a:r>
              <a:rPr lang="en-GB">
                <a:solidFill>
                  <a:srgbClr val="000000"/>
                </a:solidFill>
              </a:rPr>
              <a:t>Motivation: </a:t>
            </a:r>
            <a:endParaRPr>
              <a:solidFill>
                <a:srgbClr val="000000"/>
              </a:solidFill>
            </a:endParaRPr>
          </a:p>
        </p:txBody>
      </p:sp>
      <p:sp>
        <p:nvSpPr>
          <p:cNvPr id="379" name="Google Shape;379;p26"/>
          <p:cNvSpPr txBox="1"/>
          <p:nvPr/>
        </p:nvSpPr>
        <p:spPr>
          <a:xfrm>
            <a:off x="95350" y="1352100"/>
            <a:ext cx="5176200" cy="14205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15000"/>
              </a:lnSpc>
              <a:spcBef>
                <a:spcPts val="0"/>
              </a:spcBef>
              <a:spcAft>
                <a:spcPts val="0"/>
              </a:spcAft>
              <a:buClr>
                <a:srgbClr val="000000"/>
              </a:buClr>
              <a:buSzPts val="1400"/>
              <a:buFont typeface="Maven Pro"/>
              <a:buChar char="●"/>
            </a:pPr>
            <a:r>
              <a:rPr b="0" i="0" lang="en-GB" sz="1400" u="none" cap="none" strike="noStrike">
                <a:solidFill>
                  <a:srgbClr val="000000"/>
                </a:solidFill>
                <a:latin typeface="Maven Pro"/>
                <a:ea typeface="Maven Pro"/>
                <a:cs typeface="Maven Pro"/>
                <a:sym typeface="Maven Pro"/>
              </a:rPr>
              <a:t>Standard PSO can be good for local search which focuses on one section of the search space.</a:t>
            </a:r>
            <a:endParaRPr b="0" i="0" sz="1400" u="none" cap="none" strike="noStrike">
              <a:solidFill>
                <a:srgbClr val="000000"/>
              </a:solidFill>
              <a:latin typeface="Maven Pro"/>
              <a:ea typeface="Maven Pro"/>
              <a:cs typeface="Maven Pro"/>
              <a:sym typeface="Maven Pro"/>
            </a:endParaRPr>
          </a:p>
          <a:p>
            <a:pPr indent="0" lvl="0" marL="0" marR="0" rtl="0" algn="l">
              <a:lnSpc>
                <a:spcPct val="115000"/>
              </a:lnSpc>
              <a:spcBef>
                <a:spcPts val="0"/>
              </a:spcBef>
              <a:spcAft>
                <a:spcPts val="0"/>
              </a:spcAft>
              <a:buClr>
                <a:srgbClr val="000000"/>
              </a:buClr>
              <a:buSzPts val="1400"/>
              <a:buFont typeface="Arial"/>
              <a:buNone/>
            </a:pPr>
            <a:r>
              <a:t/>
            </a:r>
            <a:endParaRPr b="0" i="0" sz="1400" u="none" cap="none" strike="noStrike">
              <a:solidFill>
                <a:srgbClr val="000000"/>
              </a:solidFill>
              <a:latin typeface="Maven Pro"/>
              <a:ea typeface="Maven Pro"/>
              <a:cs typeface="Maven Pro"/>
              <a:sym typeface="Maven Pro"/>
            </a:endParaRPr>
          </a:p>
          <a:p>
            <a:pPr indent="0" lvl="0" marL="457200" marR="0" rtl="0" algn="l">
              <a:lnSpc>
                <a:spcPct val="115000"/>
              </a:lnSpc>
              <a:spcBef>
                <a:spcPts val="0"/>
              </a:spcBef>
              <a:spcAft>
                <a:spcPts val="0"/>
              </a:spcAft>
              <a:buClr>
                <a:srgbClr val="000000"/>
              </a:buClr>
              <a:buSzPts val="1400"/>
              <a:buFont typeface="Arial"/>
              <a:buNone/>
            </a:pPr>
            <a:r>
              <a:t/>
            </a:r>
            <a:endParaRPr b="0" i="0" sz="1400" u="none" cap="none" strike="noStrike">
              <a:solidFill>
                <a:srgbClr val="000000"/>
              </a:solidFill>
              <a:latin typeface="Maven Pro"/>
              <a:ea typeface="Maven Pro"/>
              <a:cs typeface="Maven Pro"/>
              <a:sym typeface="Maven Pro"/>
            </a:endParaRPr>
          </a:p>
          <a:p>
            <a:pPr indent="0" lvl="0" marL="457200" marR="0" rtl="0" algn="l">
              <a:lnSpc>
                <a:spcPct val="115000"/>
              </a:lnSpc>
              <a:spcBef>
                <a:spcPts val="0"/>
              </a:spcBef>
              <a:spcAft>
                <a:spcPts val="0"/>
              </a:spcAft>
              <a:buClr>
                <a:srgbClr val="000000"/>
              </a:buClr>
              <a:buSzPts val="1400"/>
              <a:buFont typeface="Arial"/>
              <a:buNone/>
            </a:pPr>
            <a:r>
              <a:t/>
            </a:r>
            <a:endParaRPr b="0" i="0" sz="1400" u="none" cap="none" strike="noStrike">
              <a:solidFill>
                <a:srgbClr val="000000"/>
              </a:solidFill>
              <a:latin typeface="Maven Pro"/>
              <a:ea typeface="Maven Pro"/>
              <a:cs typeface="Maven Pro"/>
              <a:sym typeface="Maven Pro"/>
            </a:endParaRPr>
          </a:p>
          <a:p>
            <a:pPr indent="0" lvl="0" marL="457200" marR="0" rtl="0" algn="l">
              <a:lnSpc>
                <a:spcPct val="115000"/>
              </a:lnSpc>
              <a:spcBef>
                <a:spcPts val="0"/>
              </a:spcBef>
              <a:spcAft>
                <a:spcPts val="0"/>
              </a:spcAft>
              <a:buClr>
                <a:srgbClr val="000000"/>
              </a:buClr>
              <a:buSzPts val="1400"/>
              <a:buFont typeface="Arial"/>
              <a:buNone/>
            </a:pPr>
            <a:r>
              <a:t/>
            </a:r>
            <a:endParaRPr b="0" i="0" sz="1400" u="none" cap="none" strike="noStrike">
              <a:solidFill>
                <a:srgbClr val="000000"/>
              </a:solidFill>
              <a:latin typeface="Maven Pro"/>
              <a:ea typeface="Maven Pro"/>
              <a:cs typeface="Maven Pro"/>
              <a:sym typeface="Maven Pro"/>
            </a:endParaRPr>
          </a:p>
          <a:p>
            <a:pPr indent="0" lvl="0" marL="457200" marR="0" rtl="0" algn="l">
              <a:lnSpc>
                <a:spcPct val="115000"/>
              </a:lnSpc>
              <a:spcBef>
                <a:spcPts val="0"/>
              </a:spcBef>
              <a:spcAft>
                <a:spcPts val="0"/>
              </a:spcAft>
              <a:buClr>
                <a:srgbClr val="000000"/>
              </a:buClr>
              <a:buSzPts val="1400"/>
              <a:buFont typeface="Arial"/>
              <a:buNone/>
            </a:pPr>
            <a:r>
              <a:t/>
            </a:r>
            <a:endParaRPr b="0" i="0" sz="1400" u="none" cap="none" strike="noStrike">
              <a:solidFill>
                <a:srgbClr val="000000"/>
              </a:solidFill>
              <a:latin typeface="Maven Pro"/>
              <a:ea typeface="Maven Pro"/>
              <a:cs typeface="Maven Pro"/>
              <a:sym typeface="Maven Pro"/>
            </a:endParaRPr>
          </a:p>
          <a:p>
            <a:pPr indent="0" lvl="0" marL="457200" marR="0" rtl="0" algn="l">
              <a:lnSpc>
                <a:spcPct val="115000"/>
              </a:lnSpc>
              <a:spcBef>
                <a:spcPts val="0"/>
              </a:spcBef>
              <a:spcAft>
                <a:spcPts val="0"/>
              </a:spcAft>
              <a:buClr>
                <a:srgbClr val="000000"/>
              </a:buClr>
              <a:buSzPts val="1400"/>
              <a:buFont typeface="Arial"/>
              <a:buNone/>
            </a:pPr>
            <a:r>
              <a:t/>
            </a:r>
            <a:endParaRPr b="0" i="0" sz="1400" u="none" cap="none" strike="noStrike">
              <a:solidFill>
                <a:srgbClr val="000000"/>
              </a:solidFill>
              <a:latin typeface="Maven Pro"/>
              <a:ea typeface="Maven Pro"/>
              <a:cs typeface="Maven Pro"/>
              <a:sym typeface="Maven Pro"/>
            </a:endParaRPr>
          </a:p>
          <a:p>
            <a:pPr indent="-317500" lvl="0" marL="457200" marR="0" rtl="0" algn="l">
              <a:lnSpc>
                <a:spcPct val="115000"/>
              </a:lnSpc>
              <a:spcBef>
                <a:spcPts val="0"/>
              </a:spcBef>
              <a:spcAft>
                <a:spcPts val="0"/>
              </a:spcAft>
              <a:buClr>
                <a:srgbClr val="000000"/>
              </a:buClr>
              <a:buSzPts val="1400"/>
              <a:buFont typeface="Maven Pro"/>
              <a:buChar char="●"/>
            </a:pPr>
            <a:r>
              <a:rPr b="0" i="0" lang="en-GB" sz="1400" u="none" cap="none" strike="noStrike">
                <a:solidFill>
                  <a:srgbClr val="000000"/>
                </a:solidFill>
                <a:latin typeface="Maven Pro"/>
                <a:ea typeface="Maven Pro"/>
                <a:cs typeface="Maven Pro"/>
                <a:sym typeface="Maven Pro"/>
              </a:rPr>
              <a:t>Island PSO can achieve global search thanks to the separation of the flocks.</a:t>
            </a:r>
            <a:endParaRPr b="0" i="0" sz="1400" u="none" cap="none" strike="noStrike">
              <a:solidFill>
                <a:srgbClr val="000000"/>
              </a:solidFill>
              <a:latin typeface="Maven Pro"/>
              <a:ea typeface="Maven Pro"/>
              <a:cs typeface="Maven Pro"/>
              <a:sym typeface="Maven Pro"/>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aven Pro"/>
              <a:ea typeface="Maven Pro"/>
              <a:cs typeface="Maven Pro"/>
              <a:sym typeface="Maven Pro"/>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aven Pro"/>
              <a:ea typeface="Maven Pro"/>
              <a:cs typeface="Maven Pro"/>
              <a:sym typeface="Maven Pro"/>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aven Pro"/>
              <a:ea typeface="Maven Pro"/>
              <a:cs typeface="Maven Pro"/>
              <a:sym typeface="Maven Pro"/>
            </a:endParaRPr>
          </a:p>
        </p:txBody>
      </p:sp>
      <p:pic>
        <p:nvPicPr>
          <p:cNvPr id="380" name="Google Shape;380;p26"/>
          <p:cNvPicPr preferRelativeResize="0"/>
          <p:nvPr/>
        </p:nvPicPr>
        <p:blipFill rotWithShape="1">
          <a:blip r:embed="rId3">
            <a:alphaModFix/>
          </a:blip>
          <a:srcRect b="0" l="0" r="0" t="0"/>
          <a:stretch/>
        </p:blipFill>
        <p:spPr>
          <a:xfrm>
            <a:off x="5851075" y="990300"/>
            <a:ext cx="2574425" cy="1782299"/>
          </a:xfrm>
          <a:prstGeom prst="rect">
            <a:avLst/>
          </a:prstGeom>
          <a:noFill/>
          <a:ln>
            <a:noFill/>
          </a:ln>
        </p:spPr>
      </p:pic>
      <p:pic>
        <p:nvPicPr>
          <p:cNvPr id="381" name="Google Shape;381;p26"/>
          <p:cNvPicPr preferRelativeResize="0"/>
          <p:nvPr/>
        </p:nvPicPr>
        <p:blipFill rotWithShape="1">
          <a:blip r:embed="rId4">
            <a:alphaModFix/>
          </a:blip>
          <a:srcRect b="0" l="0" r="0" t="0"/>
          <a:stretch/>
        </p:blipFill>
        <p:spPr>
          <a:xfrm>
            <a:off x="5851075" y="2991881"/>
            <a:ext cx="2574425" cy="181961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5" name="Shape 385"/>
        <p:cNvGrpSpPr/>
        <p:nvPr/>
      </p:nvGrpSpPr>
      <p:grpSpPr>
        <a:xfrm>
          <a:off x="0" y="0"/>
          <a:ext cx="0" cy="0"/>
          <a:chOff x="0" y="0"/>
          <a:chExt cx="0" cy="0"/>
        </a:xfrm>
      </p:grpSpPr>
      <p:sp>
        <p:nvSpPr>
          <p:cNvPr id="386" name="Google Shape;386;p27"/>
          <p:cNvSpPr txBox="1"/>
          <p:nvPr>
            <p:ph type="ctrTitle"/>
          </p:nvPr>
        </p:nvSpPr>
        <p:spPr>
          <a:xfrm>
            <a:off x="0" y="0"/>
            <a:ext cx="8425500" cy="13521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600"/>
              <a:buNone/>
            </a:pPr>
            <a:r>
              <a:rPr lang="en-GB">
                <a:solidFill>
                  <a:srgbClr val="000000"/>
                </a:solidFill>
              </a:rPr>
              <a:t>PSO - Converging Islands Model</a:t>
            </a:r>
            <a:endParaRPr>
              <a:solidFill>
                <a:srgbClr val="000000"/>
              </a:solidFill>
            </a:endParaRPr>
          </a:p>
          <a:p>
            <a:pPr indent="0" lvl="0" marL="0" rtl="0" algn="l">
              <a:lnSpc>
                <a:spcPct val="100000"/>
              </a:lnSpc>
              <a:spcBef>
                <a:spcPts val="0"/>
              </a:spcBef>
              <a:spcAft>
                <a:spcPts val="0"/>
              </a:spcAft>
              <a:buSzPts val="3600"/>
              <a:buNone/>
            </a:pPr>
            <a:r>
              <a:rPr lang="en-GB">
                <a:solidFill>
                  <a:srgbClr val="000000"/>
                </a:solidFill>
              </a:rPr>
              <a:t>Motivation continued : </a:t>
            </a:r>
            <a:endParaRPr>
              <a:solidFill>
                <a:srgbClr val="000000"/>
              </a:solidFill>
            </a:endParaRPr>
          </a:p>
        </p:txBody>
      </p:sp>
      <p:sp>
        <p:nvSpPr>
          <p:cNvPr id="387" name="Google Shape;387;p27"/>
          <p:cNvSpPr txBox="1"/>
          <p:nvPr/>
        </p:nvSpPr>
        <p:spPr>
          <a:xfrm>
            <a:off x="128000" y="1352100"/>
            <a:ext cx="5257800" cy="35271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15000"/>
              </a:lnSpc>
              <a:spcBef>
                <a:spcPts val="0"/>
              </a:spcBef>
              <a:spcAft>
                <a:spcPts val="0"/>
              </a:spcAft>
              <a:buClr>
                <a:srgbClr val="000000"/>
              </a:buClr>
              <a:buSzPts val="1400"/>
              <a:buFont typeface="Maven Pro"/>
              <a:buChar char="●"/>
            </a:pPr>
            <a:r>
              <a:rPr b="0" i="0" lang="en-GB" sz="1400" u="none" cap="none" strike="noStrike">
                <a:solidFill>
                  <a:srgbClr val="000000"/>
                </a:solidFill>
                <a:latin typeface="Maven Pro"/>
                <a:ea typeface="Maven Pro"/>
                <a:cs typeface="Maven Pro"/>
                <a:sym typeface="Maven Pro"/>
              </a:rPr>
              <a:t>Converging Island PSO tries to achieve </a:t>
            </a:r>
            <a:r>
              <a:rPr b="1" i="0" lang="en-GB" sz="1400" u="none" cap="none" strike="noStrike">
                <a:solidFill>
                  <a:srgbClr val="000000"/>
                </a:solidFill>
                <a:latin typeface="Maven Pro"/>
                <a:ea typeface="Maven Pro"/>
                <a:cs typeface="Maven Pro"/>
                <a:sym typeface="Maven Pro"/>
              </a:rPr>
              <a:t>both global and local search at the same time.</a:t>
            </a:r>
            <a:endParaRPr b="1">
              <a:latin typeface="Maven Pro"/>
              <a:ea typeface="Maven Pro"/>
              <a:cs typeface="Maven Pro"/>
              <a:sym typeface="Maven Pro"/>
            </a:endParaRPr>
          </a:p>
          <a:p>
            <a:pPr indent="-317500" lvl="0" marL="457200" marR="0" rtl="0" algn="l">
              <a:lnSpc>
                <a:spcPct val="115000"/>
              </a:lnSpc>
              <a:spcBef>
                <a:spcPts val="0"/>
              </a:spcBef>
              <a:spcAft>
                <a:spcPts val="0"/>
              </a:spcAft>
              <a:buClr>
                <a:srgbClr val="000000"/>
              </a:buClr>
              <a:buSzPts val="1400"/>
              <a:buFont typeface="Maven Pro"/>
              <a:buChar char="●"/>
            </a:pPr>
            <a:r>
              <a:rPr b="0" i="0" lang="en-GB" sz="1400" u="none" cap="none" strike="noStrike">
                <a:solidFill>
                  <a:srgbClr val="000000"/>
                </a:solidFill>
                <a:latin typeface="Maven Pro"/>
                <a:ea typeface="Maven Pro"/>
                <a:cs typeface="Maven Pro"/>
                <a:sym typeface="Maven Pro"/>
              </a:rPr>
              <a:t>Based on the following assumption : </a:t>
            </a:r>
            <a:endParaRPr>
              <a:latin typeface="Maven Pro"/>
              <a:ea typeface="Maven Pro"/>
              <a:cs typeface="Maven Pro"/>
              <a:sym typeface="Maven Pro"/>
            </a:endParaRPr>
          </a:p>
          <a:p>
            <a:pPr indent="0" lvl="0" marL="457200" marR="0" rtl="0" algn="l">
              <a:lnSpc>
                <a:spcPct val="115000"/>
              </a:lnSpc>
              <a:spcBef>
                <a:spcPts val="0"/>
              </a:spcBef>
              <a:spcAft>
                <a:spcPts val="0"/>
              </a:spcAft>
              <a:buNone/>
            </a:pPr>
            <a:r>
              <a:rPr b="0" i="0" lang="en-GB" sz="1400" u="none" cap="none" strike="noStrike">
                <a:solidFill>
                  <a:srgbClr val="000000"/>
                </a:solidFill>
                <a:latin typeface="Maven Pro"/>
                <a:ea typeface="Maven Pro"/>
                <a:cs typeface="Maven Pro"/>
                <a:sym typeface="Maven Pro"/>
              </a:rPr>
              <a:t>Start with Island PSO model. </a:t>
            </a:r>
            <a:endParaRPr b="0" i="0" sz="1400" u="none" cap="none" strike="noStrike">
              <a:solidFill>
                <a:srgbClr val="000000"/>
              </a:solidFill>
              <a:latin typeface="Maven Pro"/>
              <a:ea typeface="Maven Pro"/>
              <a:cs typeface="Maven Pro"/>
              <a:sym typeface="Maven Pro"/>
            </a:endParaRPr>
          </a:p>
          <a:p>
            <a:pPr indent="0" lvl="0" marL="457200" marR="0" rtl="0" algn="l">
              <a:lnSpc>
                <a:spcPct val="115000"/>
              </a:lnSpc>
              <a:spcBef>
                <a:spcPts val="0"/>
              </a:spcBef>
              <a:spcAft>
                <a:spcPts val="0"/>
              </a:spcAft>
              <a:buNone/>
            </a:pPr>
            <a:r>
              <a:rPr lang="en-GB">
                <a:latin typeface="Maven Pro"/>
                <a:ea typeface="Maven Pro"/>
                <a:cs typeface="Maven Pro"/>
                <a:sym typeface="Maven Pro"/>
              </a:rPr>
              <a:t>W</a:t>
            </a:r>
            <a:r>
              <a:rPr b="0" i="0" lang="en-GB" sz="1400" u="none" cap="none" strike="noStrike">
                <a:solidFill>
                  <a:srgbClr val="000000"/>
                </a:solidFill>
                <a:latin typeface="Maven Pro"/>
                <a:ea typeface="Maven Pro"/>
                <a:cs typeface="Maven Pro"/>
                <a:sym typeface="Maven Pro"/>
              </a:rPr>
              <a:t>hen reaching a certain amount of iterations, unify the Island having the lowest G-best score with the Island having the highest G-best score, into a single Island.</a:t>
            </a:r>
            <a:endParaRPr>
              <a:latin typeface="Maven Pro"/>
              <a:ea typeface="Maven Pro"/>
              <a:cs typeface="Maven Pro"/>
              <a:sym typeface="Maven Pro"/>
            </a:endParaRPr>
          </a:p>
          <a:p>
            <a:pPr indent="-317500" lvl="0" marL="457200" marR="0" rtl="0" algn="l">
              <a:lnSpc>
                <a:spcPct val="115000"/>
              </a:lnSpc>
              <a:spcBef>
                <a:spcPts val="0"/>
              </a:spcBef>
              <a:spcAft>
                <a:spcPts val="0"/>
              </a:spcAft>
              <a:buClr>
                <a:srgbClr val="000000"/>
              </a:buClr>
              <a:buSzPts val="1400"/>
              <a:buFont typeface="Maven Pro"/>
              <a:buChar char="●"/>
            </a:pPr>
            <a:r>
              <a:rPr b="0" i="0" lang="en-GB" sz="1400" u="none" cap="none" strike="noStrike">
                <a:solidFill>
                  <a:srgbClr val="000000"/>
                </a:solidFill>
                <a:latin typeface="Maven Pro"/>
                <a:ea typeface="Maven Pro"/>
                <a:cs typeface="Maven Pro"/>
                <a:sym typeface="Maven Pro"/>
              </a:rPr>
              <a:t>Particles from the low scored islands will migrate to the high score island and therefore will better utilize iterations to explore the “Hot Spot” found.</a:t>
            </a:r>
            <a:endParaRPr>
              <a:latin typeface="Maven Pro"/>
              <a:ea typeface="Maven Pro"/>
              <a:cs typeface="Maven Pro"/>
              <a:sym typeface="Maven Pro"/>
            </a:endParaRPr>
          </a:p>
          <a:p>
            <a:pPr indent="-317500" lvl="0" marL="457200" marR="0" rtl="0" algn="l">
              <a:lnSpc>
                <a:spcPct val="115000"/>
              </a:lnSpc>
              <a:spcBef>
                <a:spcPts val="0"/>
              </a:spcBef>
              <a:spcAft>
                <a:spcPts val="0"/>
              </a:spcAft>
              <a:buClr>
                <a:srgbClr val="000000"/>
              </a:buClr>
              <a:buSzPts val="1400"/>
              <a:buFont typeface="Maven Pro"/>
              <a:buChar char="●"/>
            </a:pPr>
            <a:r>
              <a:rPr b="0" i="0" lang="en-GB" sz="1400" u="none" cap="none" strike="noStrike">
                <a:solidFill>
                  <a:srgbClr val="000000"/>
                </a:solidFill>
                <a:latin typeface="Maven Pro"/>
                <a:ea typeface="Maven Pro"/>
                <a:cs typeface="Maven Pro"/>
                <a:sym typeface="Maven Pro"/>
              </a:rPr>
              <a:t>Repeat the process until all islands converge into one big flock.</a:t>
            </a:r>
            <a:endParaRPr b="0" i="0" sz="1400" u="none" cap="none" strike="noStrike">
              <a:solidFill>
                <a:srgbClr val="000000"/>
              </a:solidFill>
              <a:latin typeface="Maven Pro"/>
              <a:ea typeface="Maven Pro"/>
              <a:cs typeface="Maven Pro"/>
              <a:sym typeface="Maven Pro"/>
            </a:endParaRPr>
          </a:p>
        </p:txBody>
      </p:sp>
      <p:pic>
        <p:nvPicPr>
          <p:cNvPr id="388" name="Google Shape;388;p27"/>
          <p:cNvPicPr preferRelativeResize="0"/>
          <p:nvPr/>
        </p:nvPicPr>
        <p:blipFill rotWithShape="1">
          <a:blip r:embed="rId3">
            <a:alphaModFix/>
          </a:blip>
          <a:srcRect b="0" l="0" r="0" t="0"/>
          <a:stretch/>
        </p:blipFill>
        <p:spPr>
          <a:xfrm>
            <a:off x="6496150" y="2021475"/>
            <a:ext cx="2647850" cy="312202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2" name="Shape 392"/>
        <p:cNvGrpSpPr/>
        <p:nvPr/>
      </p:nvGrpSpPr>
      <p:grpSpPr>
        <a:xfrm>
          <a:off x="0" y="0"/>
          <a:ext cx="0" cy="0"/>
          <a:chOff x="0" y="0"/>
          <a:chExt cx="0" cy="0"/>
        </a:xfrm>
      </p:grpSpPr>
      <p:sp>
        <p:nvSpPr>
          <p:cNvPr id="393" name="Google Shape;393;p28"/>
          <p:cNvSpPr txBox="1"/>
          <p:nvPr>
            <p:ph type="ctrTitle"/>
          </p:nvPr>
        </p:nvSpPr>
        <p:spPr>
          <a:xfrm>
            <a:off x="0" y="0"/>
            <a:ext cx="8170500" cy="1335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600"/>
              <a:buNone/>
            </a:pPr>
            <a:r>
              <a:rPr lang="en-GB">
                <a:solidFill>
                  <a:srgbClr val="000000"/>
                </a:solidFill>
              </a:rPr>
              <a:t>PSO - Converging Islands Model</a:t>
            </a:r>
            <a:endParaRPr>
              <a:solidFill>
                <a:srgbClr val="000000"/>
              </a:solidFill>
            </a:endParaRPr>
          </a:p>
          <a:p>
            <a:pPr indent="0" lvl="0" marL="0" rtl="0" algn="l">
              <a:lnSpc>
                <a:spcPct val="100000"/>
              </a:lnSpc>
              <a:spcBef>
                <a:spcPts val="0"/>
              </a:spcBef>
              <a:spcAft>
                <a:spcPts val="0"/>
              </a:spcAft>
              <a:buSzPts val="3600"/>
              <a:buNone/>
            </a:pPr>
            <a:r>
              <a:rPr lang="en-GB">
                <a:solidFill>
                  <a:srgbClr val="000000"/>
                </a:solidFill>
              </a:rPr>
              <a:t>Pseudo algorithm:</a:t>
            </a:r>
            <a:endParaRPr/>
          </a:p>
        </p:txBody>
      </p:sp>
      <p:sp>
        <p:nvSpPr>
          <p:cNvPr id="394" name="Google Shape;394;p28"/>
          <p:cNvSpPr txBox="1"/>
          <p:nvPr>
            <p:ph idx="1" type="subTitle"/>
          </p:nvPr>
        </p:nvSpPr>
        <p:spPr>
          <a:xfrm>
            <a:off x="316500" y="1457250"/>
            <a:ext cx="5248800" cy="33564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rgbClr val="000000"/>
              </a:buClr>
              <a:buSzPts val="1400"/>
              <a:buFont typeface="Arial"/>
              <a:buChar char="●"/>
            </a:pPr>
            <a:r>
              <a:rPr lang="en-GB" sz="1400">
                <a:solidFill>
                  <a:srgbClr val="000000"/>
                </a:solidFill>
                <a:latin typeface="Arial"/>
                <a:ea typeface="Arial"/>
                <a:cs typeface="Arial"/>
                <a:sym typeface="Arial"/>
              </a:rPr>
              <a:t>Divide particles into K groups where each group behaves as an independent swarm.</a:t>
            </a:r>
            <a:endParaRPr sz="1400">
              <a:solidFill>
                <a:srgbClr val="000000"/>
              </a:solidFill>
              <a:latin typeface="Arial"/>
              <a:ea typeface="Arial"/>
              <a:cs typeface="Arial"/>
              <a:sym typeface="Arial"/>
            </a:endParaRPr>
          </a:p>
          <a:p>
            <a:pPr indent="-317500" lvl="0" marL="457200" rtl="0" algn="l">
              <a:lnSpc>
                <a:spcPct val="115000"/>
              </a:lnSpc>
              <a:spcBef>
                <a:spcPts val="0"/>
              </a:spcBef>
              <a:spcAft>
                <a:spcPts val="0"/>
              </a:spcAft>
              <a:buClr>
                <a:srgbClr val="000000"/>
              </a:buClr>
              <a:buSzPts val="1400"/>
              <a:buFont typeface="Arial"/>
              <a:buChar char="●"/>
            </a:pPr>
            <a:r>
              <a:rPr lang="en-GB" sz="1400">
                <a:solidFill>
                  <a:srgbClr val="000000"/>
                </a:solidFill>
                <a:latin typeface="Arial"/>
                <a:ea typeface="Arial"/>
                <a:cs typeface="Arial"/>
                <a:sym typeface="Arial"/>
              </a:rPr>
              <a:t>For each group Ki: divide function terrain so particles are initialized within their boundaries.</a:t>
            </a:r>
            <a:endParaRPr sz="1400">
              <a:solidFill>
                <a:srgbClr val="000000"/>
              </a:solidFill>
              <a:latin typeface="Arial"/>
              <a:ea typeface="Arial"/>
              <a:cs typeface="Arial"/>
              <a:sym typeface="Arial"/>
            </a:endParaRPr>
          </a:p>
          <a:p>
            <a:pPr indent="-317500" lvl="0" marL="457200" rtl="0" algn="l">
              <a:lnSpc>
                <a:spcPct val="115000"/>
              </a:lnSpc>
              <a:spcBef>
                <a:spcPts val="0"/>
              </a:spcBef>
              <a:spcAft>
                <a:spcPts val="0"/>
              </a:spcAft>
              <a:buClr>
                <a:srgbClr val="000000"/>
              </a:buClr>
              <a:buSzPts val="1400"/>
              <a:buFont typeface="Arial"/>
              <a:buChar char="●"/>
            </a:pPr>
            <a:r>
              <a:rPr lang="en-GB" sz="1400">
                <a:solidFill>
                  <a:srgbClr val="000000"/>
                </a:solidFill>
                <a:latin typeface="Arial"/>
                <a:ea typeface="Arial"/>
                <a:cs typeface="Arial"/>
                <a:sym typeface="Arial"/>
              </a:rPr>
              <a:t>While stopping criterion is not met do:</a:t>
            </a:r>
            <a:endParaRPr sz="1400">
              <a:solidFill>
                <a:srgbClr val="000000"/>
              </a:solidFill>
              <a:latin typeface="Arial"/>
              <a:ea typeface="Arial"/>
              <a:cs typeface="Arial"/>
              <a:sym typeface="Arial"/>
            </a:endParaRPr>
          </a:p>
          <a:p>
            <a:pPr indent="-317500" lvl="0" marL="914400" rtl="0" algn="l">
              <a:lnSpc>
                <a:spcPct val="115000"/>
              </a:lnSpc>
              <a:spcBef>
                <a:spcPts val="0"/>
              </a:spcBef>
              <a:spcAft>
                <a:spcPts val="0"/>
              </a:spcAft>
              <a:buClr>
                <a:srgbClr val="000000"/>
              </a:buClr>
              <a:buSzPts val="1400"/>
              <a:buFont typeface="Arial"/>
              <a:buChar char="-"/>
            </a:pPr>
            <a:r>
              <a:rPr lang="en-GB" sz="1400">
                <a:solidFill>
                  <a:srgbClr val="000000"/>
                </a:solidFill>
                <a:latin typeface="Arial"/>
                <a:ea typeface="Arial"/>
                <a:cs typeface="Arial"/>
                <a:sym typeface="Arial"/>
              </a:rPr>
              <a:t>For each group Ki :</a:t>
            </a:r>
            <a:endParaRPr sz="1400">
              <a:solidFill>
                <a:srgbClr val="000000"/>
              </a:solidFill>
              <a:latin typeface="Arial"/>
              <a:ea typeface="Arial"/>
              <a:cs typeface="Arial"/>
              <a:sym typeface="Arial"/>
            </a:endParaRPr>
          </a:p>
          <a:p>
            <a:pPr indent="-317500" lvl="0" marL="914400" rtl="0" algn="l">
              <a:lnSpc>
                <a:spcPct val="115000"/>
              </a:lnSpc>
              <a:spcBef>
                <a:spcPts val="0"/>
              </a:spcBef>
              <a:spcAft>
                <a:spcPts val="0"/>
              </a:spcAft>
              <a:buClr>
                <a:srgbClr val="000000"/>
              </a:buClr>
              <a:buSzPts val="1400"/>
              <a:buFont typeface="Arial"/>
              <a:buChar char="-"/>
            </a:pPr>
            <a:r>
              <a:rPr lang="en-GB" sz="1400">
                <a:solidFill>
                  <a:srgbClr val="000000"/>
                </a:solidFill>
                <a:latin typeface="Arial"/>
                <a:ea typeface="Arial"/>
                <a:cs typeface="Arial"/>
                <a:sym typeface="Arial"/>
              </a:rPr>
              <a:t>Evaluate each particle in swarm Ki.</a:t>
            </a:r>
            <a:endParaRPr sz="1400">
              <a:solidFill>
                <a:srgbClr val="000000"/>
              </a:solidFill>
              <a:latin typeface="Arial"/>
              <a:ea typeface="Arial"/>
              <a:cs typeface="Arial"/>
              <a:sym typeface="Arial"/>
            </a:endParaRPr>
          </a:p>
          <a:p>
            <a:pPr indent="-317500" lvl="0" marL="914400" rtl="0" algn="l">
              <a:lnSpc>
                <a:spcPct val="115000"/>
              </a:lnSpc>
              <a:spcBef>
                <a:spcPts val="0"/>
              </a:spcBef>
              <a:spcAft>
                <a:spcPts val="0"/>
              </a:spcAft>
              <a:buClr>
                <a:srgbClr val="000000"/>
              </a:buClr>
              <a:buSzPts val="1400"/>
              <a:buFont typeface="Arial"/>
              <a:buChar char="-"/>
            </a:pPr>
            <a:r>
              <a:rPr lang="en-GB" sz="1400">
                <a:solidFill>
                  <a:srgbClr val="000000"/>
                </a:solidFill>
                <a:latin typeface="Arial"/>
                <a:ea typeface="Arial"/>
                <a:cs typeface="Arial"/>
                <a:sym typeface="Arial"/>
              </a:rPr>
              <a:t>Update swarm Gbest, particles Pbest and velocities.  </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SzPts val="1600"/>
              <a:buNone/>
            </a:pPr>
            <a:r>
              <a:rPr lang="en-GB" sz="1400">
                <a:solidFill>
                  <a:srgbClr val="000000"/>
                </a:solidFill>
                <a:latin typeface="Maven Pro"/>
                <a:ea typeface="Maven Pro"/>
                <a:cs typeface="Maven Pro"/>
                <a:sym typeface="Maven Pro"/>
              </a:rPr>
              <a:t>		- If unification criterion met:</a:t>
            </a:r>
            <a:endParaRPr sz="1400">
              <a:solidFill>
                <a:srgbClr val="000000"/>
              </a:solidFill>
              <a:latin typeface="Maven Pro"/>
              <a:ea typeface="Maven Pro"/>
              <a:cs typeface="Maven Pro"/>
              <a:sym typeface="Maven Pro"/>
            </a:endParaRPr>
          </a:p>
          <a:p>
            <a:pPr indent="0" lvl="0" marL="0" rtl="0" algn="l">
              <a:lnSpc>
                <a:spcPct val="100000"/>
              </a:lnSpc>
              <a:spcBef>
                <a:spcPts val="0"/>
              </a:spcBef>
              <a:spcAft>
                <a:spcPts val="0"/>
              </a:spcAft>
              <a:buSzPts val="1600"/>
              <a:buNone/>
            </a:pPr>
            <a:r>
              <a:rPr lang="en-GB" sz="1400">
                <a:solidFill>
                  <a:srgbClr val="000000"/>
                </a:solidFill>
                <a:latin typeface="Maven Pro"/>
                <a:ea typeface="Maven Pro"/>
                <a:cs typeface="Maven Pro"/>
                <a:sym typeface="Maven Pro"/>
              </a:rPr>
              <a:t>			- unify (Ki,Kj) 			- </a:t>
            </a:r>
            <a:endParaRPr sz="1400">
              <a:solidFill>
                <a:srgbClr val="000000"/>
              </a:solidFill>
              <a:latin typeface="Maven Pro"/>
              <a:ea typeface="Maven Pro"/>
              <a:cs typeface="Maven Pro"/>
              <a:sym typeface="Maven Pro"/>
            </a:endParaRPr>
          </a:p>
        </p:txBody>
      </p:sp>
      <p:sp>
        <p:nvSpPr>
          <p:cNvPr id="395" name="Google Shape;395;p28"/>
          <p:cNvSpPr txBox="1"/>
          <p:nvPr/>
        </p:nvSpPr>
        <p:spPr>
          <a:xfrm>
            <a:off x="1679100" y="3866550"/>
            <a:ext cx="3886200" cy="947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Maven Pro"/>
                <a:ea typeface="Maven Pro"/>
                <a:cs typeface="Maven Pro"/>
                <a:sym typeface="Maven Pro"/>
              </a:rPr>
              <a:t>Where Ki is the Island whose G-best value is the highest among all islands.</a:t>
            </a:r>
            <a:endParaRPr b="0" i="0" sz="1400" u="none" cap="none" strike="noStrike">
              <a:solidFill>
                <a:srgbClr val="000000"/>
              </a:solidFill>
              <a:latin typeface="Maven Pro"/>
              <a:ea typeface="Maven Pro"/>
              <a:cs typeface="Maven Pro"/>
              <a:sym typeface="Maven Pro"/>
            </a:endParaRPr>
          </a:p>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Maven Pro"/>
                <a:ea typeface="Maven Pro"/>
                <a:cs typeface="Maven Pro"/>
                <a:sym typeface="Maven Pro"/>
              </a:rPr>
              <a:t>And Kj is the Island whose G-best value is the lowest among all islands.</a:t>
            </a:r>
            <a:endParaRPr b="0" i="0" sz="1400" u="none" cap="none" strike="noStrike">
              <a:solidFill>
                <a:srgbClr val="000000"/>
              </a:solidFill>
              <a:latin typeface="Maven Pro"/>
              <a:ea typeface="Maven Pro"/>
              <a:cs typeface="Maven Pro"/>
              <a:sym typeface="Maven Pr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9" name="Shape 399"/>
        <p:cNvGrpSpPr/>
        <p:nvPr/>
      </p:nvGrpSpPr>
      <p:grpSpPr>
        <a:xfrm>
          <a:off x="0" y="0"/>
          <a:ext cx="0" cy="0"/>
          <a:chOff x="0" y="0"/>
          <a:chExt cx="0" cy="0"/>
        </a:xfrm>
      </p:grpSpPr>
      <p:sp>
        <p:nvSpPr>
          <p:cNvPr id="400" name="Google Shape;400;p29"/>
          <p:cNvSpPr txBox="1"/>
          <p:nvPr>
            <p:ph type="ctrTitle"/>
          </p:nvPr>
        </p:nvSpPr>
        <p:spPr>
          <a:xfrm>
            <a:off x="0" y="0"/>
            <a:ext cx="8170500" cy="1335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600"/>
              <a:buNone/>
            </a:pPr>
            <a:r>
              <a:rPr lang="en-GB">
                <a:solidFill>
                  <a:srgbClr val="000000"/>
                </a:solidFill>
              </a:rPr>
              <a:t>PSO - Converging Islands Model</a:t>
            </a:r>
            <a:endParaRPr>
              <a:solidFill>
                <a:srgbClr val="000000"/>
              </a:solidFill>
            </a:endParaRPr>
          </a:p>
          <a:p>
            <a:pPr indent="0" lvl="0" marL="0" rtl="0" algn="l">
              <a:lnSpc>
                <a:spcPct val="100000"/>
              </a:lnSpc>
              <a:spcBef>
                <a:spcPts val="0"/>
              </a:spcBef>
              <a:spcAft>
                <a:spcPts val="0"/>
              </a:spcAft>
              <a:buSzPts val="3600"/>
              <a:buNone/>
            </a:pPr>
            <a:r>
              <a:rPr lang="en-GB">
                <a:solidFill>
                  <a:srgbClr val="000000"/>
                </a:solidFill>
              </a:rPr>
              <a:t>Illustration :</a:t>
            </a:r>
            <a:endParaRPr/>
          </a:p>
        </p:txBody>
      </p:sp>
      <p:pic>
        <p:nvPicPr>
          <p:cNvPr id="401" name="Google Shape;401;p29" title="Conveging islands Pso 3d illustration.mp4">
            <a:hlinkClick r:id="rId3"/>
          </p:cNvPr>
          <p:cNvPicPr preferRelativeResize="0"/>
          <p:nvPr/>
        </p:nvPicPr>
        <p:blipFill rotWithShape="1">
          <a:blip r:embed="rId4">
            <a:alphaModFix/>
          </a:blip>
          <a:srcRect b="0" l="0" r="0" t="0"/>
          <a:stretch/>
        </p:blipFill>
        <p:spPr>
          <a:xfrm>
            <a:off x="152400" y="1488000"/>
            <a:ext cx="8695075" cy="34290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5" name="Shape 405"/>
        <p:cNvGrpSpPr/>
        <p:nvPr/>
      </p:nvGrpSpPr>
      <p:grpSpPr>
        <a:xfrm>
          <a:off x="0" y="0"/>
          <a:ext cx="0" cy="0"/>
          <a:chOff x="0" y="0"/>
          <a:chExt cx="0" cy="0"/>
        </a:xfrm>
      </p:grpSpPr>
      <p:sp>
        <p:nvSpPr>
          <p:cNvPr id="406" name="Google Shape;406;p30"/>
          <p:cNvSpPr txBox="1"/>
          <p:nvPr>
            <p:ph type="ctrTitle"/>
          </p:nvPr>
        </p:nvSpPr>
        <p:spPr>
          <a:xfrm>
            <a:off x="0" y="127925"/>
            <a:ext cx="9059700" cy="1044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600"/>
              <a:buNone/>
            </a:pPr>
            <a:r>
              <a:rPr lang="en-GB">
                <a:solidFill>
                  <a:srgbClr val="000000"/>
                </a:solidFill>
              </a:rPr>
              <a:t>Facing difficulties  </a:t>
            </a:r>
            <a:endParaRPr>
              <a:solidFill>
                <a:srgbClr val="000000"/>
              </a:solidFill>
            </a:endParaRPr>
          </a:p>
        </p:txBody>
      </p:sp>
      <p:sp>
        <p:nvSpPr>
          <p:cNvPr id="407" name="Google Shape;407;p30"/>
          <p:cNvSpPr txBox="1"/>
          <p:nvPr/>
        </p:nvSpPr>
        <p:spPr>
          <a:xfrm>
            <a:off x="128025" y="1025425"/>
            <a:ext cx="5143500" cy="35106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00000"/>
              </a:lnSpc>
              <a:spcBef>
                <a:spcPts val="0"/>
              </a:spcBef>
              <a:spcAft>
                <a:spcPts val="0"/>
              </a:spcAft>
              <a:buClr>
                <a:srgbClr val="000000"/>
              </a:buClr>
              <a:buSzPts val="1400"/>
              <a:buFont typeface="Maven Pro"/>
              <a:buChar char="●"/>
            </a:pPr>
            <a:r>
              <a:rPr b="0" i="0" lang="en-GB" sz="1400" u="none" cap="none" strike="noStrike">
                <a:solidFill>
                  <a:srgbClr val="000000"/>
                </a:solidFill>
                <a:latin typeface="Maven Pro"/>
                <a:ea typeface="Maven Pro"/>
                <a:cs typeface="Maven Pro"/>
                <a:sym typeface="Maven Pro"/>
              </a:rPr>
              <a:t>In the previous illustration we observed a division of the main diagonal.</a:t>
            </a:r>
            <a:endParaRPr b="0" i="0" sz="1400" u="none" cap="none" strike="noStrike">
              <a:solidFill>
                <a:srgbClr val="000000"/>
              </a:solidFill>
              <a:latin typeface="Maven Pro"/>
              <a:ea typeface="Maven Pro"/>
              <a:cs typeface="Maven Pro"/>
              <a:sym typeface="Maven Pro"/>
            </a:endParaRPr>
          </a:p>
          <a:p>
            <a:pPr indent="0" lvl="0" marL="45720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aven Pro"/>
              <a:ea typeface="Maven Pro"/>
              <a:cs typeface="Maven Pro"/>
              <a:sym typeface="Maven Pro"/>
            </a:endParaRPr>
          </a:p>
          <a:p>
            <a:pPr indent="-317500" lvl="0" marL="457200" marR="0" rtl="0" algn="l">
              <a:lnSpc>
                <a:spcPct val="100000"/>
              </a:lnSpc>
              <a:spcBef>
                <a:spcPts val="0"/>
              </a:spcBef>
              <a:spcAft>
                <a:spcPts val="0"/>
              </a:spcAft>
              <a:buClr>
                <a:srgbClr val="000000"/>
              </a:buClr>
              <a:buSzPts val="1400"/>
              <a:buFont typeface="Maven Pro"/>
              <a:buChar char="●"/>
            </a:pPr>
            <a:r>
              <a:rPr b="0" i="0" lang="en-GB" sz="1400" u="none" cap="none" strike="noStrike">
                <a:solidFill>
                  <a:srgbClr val="000000"/>
                </a:solidFill>
                <a:latin typeface="Maven Pro"/>
                <a:ea typeface="Maven Pro"/>
                <a:cs typeface="Maven Pro"/>
                <a:sym typeface="Maven Pro"/>
              </a:rPr>
              <a:t>In order to achieve better local search before unification process, we have to find a way </a:t>
            </a:r>
            <a:r>
              <a:rPr b="1" i="0" lang="en-GB" sz="1400" u="none" cap="none" strike="noStrike">
                <a:solidFill>
                  <a:srgbClr val="000000"/>
                </a:solidFill>
                <a:latin typeface="Maven Pro"/>
                <a:ea typeface="Maven Pro"/>
                <a:cs typeface="Maven Pro"/>
                <a:sym typeface="Maven Pro"/>
              </a:rPr>
              <a:t>to divide n-dimensional space into k equal terrains.</a:t>
            </a:r>
            <a:endParaRPr b="1" i="0" sz="1400" u="none" cap="none" strike="noStrike">
              <a:solidFill>
                <a:srgbClr val="000000"/>
              </a:solidFill>
              <a:latin typeface="Maven Pro"/>
              <a:ea typeface="Maven Pro"/>
              <a:cs typeface="Maven Pro"/>
              <a:sym typeface="Maven Pro"/>
            </a:endParaRPr>
          </a:p>
          <a:p>
            <a:pPr indent="0" lvl="0" marL="457200" marR="0" rtl="0" algn="l">
              <a:lnSpc>
                <a:spcPct val="100000"/>
              </a:lnSpc>
              <a:spcBef>
                <a:spcPts val="0"/>
              </a:spcBef>
              <a:spcAft>
                <a:spcPts val="0"/>
              </a:spcAft>
              <a:buClr>
                <a:srgbClr val="000000"/>
              </a:buClr>
              <a:buSzPts val="1400"/>
              <a:buFont typeface="Arial"/>
              <a:buNone/>
            </a:pPr>
            <a:r>
              <a:rPr b="1" i="0" lang="en-GB" sz="1400" u="none" cap="none" strike="noStrike">
                <a:solidFill>
                  <a:srgbClr val="000000"/>
                </a:solidFill>
                <a:latin typeface="Maven Pro"/>
                <a:ea typeface="Maven Pro"/>
                <a:cs typeface="Maven Pro"/>
                <a:sym typeface="Maven Pro"/>
              </a:rPr>
              <a:t>The problem remains open.</a:t>
            </a:r>
            <a:endParaRPr b="1" i="0" sz="1400" u="none" cap="none" strike="noStrike">
              <a:solidFill>
                <a:srgbClr val="000000"/>
              </a:solidFill>
              <a:latin typeface="Maven Pro"/>
              <a:ea typeface="Maven Pro"/>
              <a:cs typeface="Maven Pro"/>
              <a:sym typeface="Maven Pro"/>
            </a:endParaRPr>
          </a:p>
          <a:p>
            <a:pPr indent="0" lvl="0" marL="45720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Maven Pro"/>
              <a:ea typeface="Maven Pro"/>
              <a:cs typeface="Maven Pro"/>
              <a:sym typeface="Maven Pro"/>
            </a:endParaRPr>
          </a:p>
          <a:p>
            <a:pPr indent="-317500" lvl="0" marL="457200" marR="0" rtl="0" algn="l">
              <a:lnSpc>
                <a:spcPct val="100000"/>
              </a:lnSpc>
              <a:spcBef>
                <a:spcPts val="0"/>
              </a:spcBef>
              <a:spcAft>
                <a:spcPts val="0"/>
              </a:spcAft>
              <a:buClr>
                <a:srgbClr val="000000"/>
              </a:buClr>
              <a:buSzPts val="1400"/>
              <a:buFont typeface="Maven Pro"/>
              <a:buChar char="●"/>
            </a:pPr>
            <a:r>
              <a:rPr b="1" i="0" lang="en-GB" sz="1400" u="none" cap="none" strike="noStrike">
                <a:solidFill>
                  <a:srgbClr val="000000"/>
                </a:solidFill>
                <a:latin typeface="Maven Pro"/>
                <a:ea typeface="Maven Pro"/>
                <a:cs typeface="Maven Pro"/>
                <a:sym typeface="Maven Pro"/>
              </a:rPr>
              <a:t>Finding the best configuration of heuristic parameters such as:</a:t>
            </a:r>
            <a:endParaRPr b="1" i="0" sz="1400" u="none" cap="none" strike="noStrike">
              <a:solidFill>
                <a:srgbClr val="000000"/>
              </a:solidFill>
              <a:latin typeface="Maven Pro"/>
              <a:ea typeface="Maven Pro"/>
              <a:cs typeface="Maven Pro"/>
              <a:sym typeface="Maven Pro"/>
            </a:endParaRPr>
          </a:p>
          <a:p>
            <a:pPr indent="0" lvl="0" marL="457200" marR="0" rtl="0" algn="l">
              <a:lnSpc>
                <a:spcPct val="100000"/>
              </a:lnSpc>
              <a:spcBef>
                <a:spcPts val="0"/>
              </a:spcBef>
              <a:spcAft>
                <a:spcPts val="0"/>
              </a:spcAft>
              <a:buClr>
                <a:srgbClr val="000000"/>
              </a:buClr>
              <a:buSzPts val="1400"/>
              <a:buFont typeface="Arial"/>
              <a:buNone/>
            </a:pPr>
            <a:r>
              <a:rPr b="1" i="0" lang="en-GB" sz="1400" u="none" cap="none" strike="noStrike">
                <a:solidFill>
                  <a:srgbClr val="000000"/>
                </a:solidFill>
                <a:latin typeface="Maven Pro"/>
                <a:ea typeface="Maven Pro"/>
                <a:cs typeface="Maven Pro"/>
                <a:sym typeface="Maven Pro"/>
              </a:rPr>
              <a:t>Number of islands, unification parameter, acceleration coefficient and much more.</a:t>
            </a:r>
            <a:endParaRPr b="1" i="0" sz="1400" u="none" cap="none" strike="noStrike">
              <a:solidFill>
                <a:srgbClr val="000000"/>
              </a:solidFill>
              <a:latin typeface="Maven Pro"/>
              <a:ea typeface="Maven Pro"/>
              <a:cs typeface="Maven Pro"/>
              <a:sym typeface="Maven Pro"/>
            </a:endParaRPr>
          </a:p>
          <a:p>
            <a:pPr indent="0" lvl="0" marL="45720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Maven Pro"/>
              <a:ea typeface="Maven Pro"/>
              <a:cs typeface="Maven Pro"/>
              <a:sym typeface="Maven Pro"/>
            </a:endParaRPr>
          </a:p>
          <a:p>
            <a:pPr indent="-317500" lvl="0" marL="457200" marR="0" rtl="0" algn="l">
              <a:lnSpc>
                <a:spcPct val="100000"/>
              </a:lnSpc>
              <a:spcBef>
                <a:spcPts val="0"/>
              </a:spcBef>
              <a:spcAft>
                <a:spcPts val="0"/>
              </a:spcAft>
              <a:buClr>
                <a:srgbClr val="000000"/>
              </a:buClr>
              <a:buSzPts val="1400"/>
              <a:buFont typeface="Maven Pro"/>
              <a:buChar char="●"/>
            </a:pPr>
            <a:r>
              <a:rPr b="1" i="0" lang="en-GB" sz="1400" u="none" cap="none" strike="noStrike">
                <a:solidFill>
                  <a:srgbClr val="000000"/>
                </a:solidFill>
                <a:latin typeface="Maven Pro"/>
                <a:ea typeface="Maven Pro"/>
                <a:cs typeface="Maven Pro"/>
                <a:sym typeface="Maven Pro"/>
              </a:rPr>
              <a:t>In high dimensions it is hard to determine if a global minimum is unique.    </a:t>
            </a:r>
            <a:endParaRPr b="1" i="0" sz="1400" u="none" cap="none" strike="noStrike">
              <a:solidFill>
                <a:srgbClr val="000000"/>
              </a:solidFill>
              <a:latin typeface="Maven Pro"/>
              <a:ea typeface="Maven Pro"/>
              <a:cs typeface="Maven Pro"/>
              <a:sym typeface="Maven Pro"/>
            </a:endParaRPr>
          </a:p>
        </p:txBody>
      </p:sp>
      <p:pic>
        <p:nvPicPr>
          <p:cNvPr id="408" name="Google Shape;408;p30"/>
          <p:cNvPicPr preferRelativeResize="0"/>
          <p:nvPr/>
        </p:nvPicPr>
        <p:blipFill rotWithShape="1">
          <a:blip r:embed="rId3">
            <a:alphaModFix/>
          </a:blip>
          <a:srcRect b="0" l="0" r="0" t="0"/>
          <a:stretch/>
        </p:blipFill>
        <p:spPr>
          <a:xfrm>
            <a:off x="5576325" y="3104825"/>
            <a:ext cx="3567674" cy="203867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2" name="Shape 412"/>
        <p:cNvGrpSpPr/>
        <p:nvPr/>
      </p:nvGrpSpPr>
      <p:grpSpPr>
        <a:xfrm>
          <a:off x="0" y="0"/>
          <a:ext cx="0" cy="0"/>
          <a:chOff x="0" y="0"/>
          <a:chExt cx="0" cy="0"/>
        </a:xfrm>
      </p:grpSpPr>
      <p:sp>
        <p:nvSpPr>
          <p:cNvPr id="413" name="Google Shape;413;p31"/>
          <p:cNvSpPr txBox="1"/>
          <p:nvPr>
            <p:ph type="ctrTitle"/>
          </p:nvPr>
        </p:nvSpPr>
        <p:spPr>
          <a:xfrm>
            <a:off x="0" y="0"/>
            <a:ext cx="9076200" cy="10419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600"/>
              <a:buNone/>
            </a:pPr>
            <a:r>
              <a:rPr lang="en-GB">
                <a:solidFill>
                  <a:srgbClr val="000000"/>
                </a:solidFill>
              </a:rPr>
              <a:t>Converging Islands Pso in action:</a:t>
            </a:r>
            <a:endParaRPr>
              <a:solidFill>
                <a:srgbClr val="000000"/>
              </a:solidFill>
            </a:endParaRPr>
          </a:p>
        </p:txBody>
      </p:sp>
      <p:pic>
        <p:nvPicPr>
          <p:cNvPr id="414" name="Google Shape;414;p31" title="converging islands.mp4">
            <a:hlinkClick r:id="rId3"/>
          </p:cNvPr>
          <p:cNvPicPr preferRelativeResize="0"/>
          <p:nvPr/>
        </p:nvPicPr>
        <p:blipFill rotWithShape="1">
          <a:blip r:embed="rId4">
            <a:alphaModFix/>
          </a:blip>
          <a:srcRect b="0" l="0" r="0" t="0"/>
          <a:stretch/>
        </p:blipFill>
        <p:spPr>
          <a:xfrm>
            <a:off x="4572000" y="1194300"/>
            <a:ext cx="4504200" cy="3949200"/>
          </a:xfrm>
          <a:prstGeom prst="rect">
            <a:avLst/>
          </a:prstGeom>
          <a:noFill/>
          <a:ln>
            <a:noFill/>
          </a:ln>
        </p:spPr>
      </p:pic>
      <p:sp>
        <p:nvSpPr>
          <p:cNvPr id="415" name="Google Shape;415;p31"/>
          <p:cNvSpPr txBox="1"/>
          <p:nvPr/>
        </p:nvSpPr>
        <p:spPr>
          <a:xfrm>
            <a:off x="144325" y="1191900"/>
            <a:ext cx="3396600" cy="2759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Maven Pro"/>
                <a:ea typeface="Maven Pro"/>
                <a:cs typeface="Maven Pro"/>
                <a:sym typeface="Maven Pro"/>
              </a:rPr>
              <a:t>Source : My program :)</a:t>
            </a:r>
            <a:endParaRPr b="0" i="0" sz="1400" u="none" cap="none" strike="noStrike">
              <a:solidFill>
                <a:srgbClr val="000000"/>
              </a:solidFill>
              <a:latin typeface="Maven Pro"/>
              <a:ea typeface="Maven Pro"/>
              <a:cs typeface="Maven Pro"/>
              <a:sym typeface="Maven Pro"/>
            </a:endParaRPr>
          </a:p>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Maven Pro"/>
                <a:ea typeface="Maven Pro"/>
                <a:cs typeface="Maven Pro"/>
                <a:sym typeface="Maven Pro"/>
              </a:rPr>
              <a:t>Fitness function : Vincent</a:t>
            </a:r>
            <a:endParaRPr b="0" i="0" sz="1400" u="none" cap="none" strike="noStrike">
              <a:solidFill>
                <a:srgbClr val="000000"/>
              </a:solidFill>
              <a:latin typeface="Maven Pro"/>
              <a:ea typeface="Maven Pro"/>
              <a:cs typeface="Maven Pro"/>
              <a:sym typeface="Maven Pro"/>
            </a:endParaRPr>
          </a:p>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Maven Pro"/>
                <a:ea typeface="Maven Pro"/>
                <a:cs typeface="Maven Pro"/>
                <a:sym typeface="Maven Pro"/>
              </a:rPr>
              <a:t>Dimension :  3</a:t>
            </a:r>
            <a:endParaRPr b="0" i="0" sz="1400" u="none" cap="none" strike="noStrike">
              <a:solidFill>
                <a:srgbClr val="000000"/>
              </a:solidFill>
              <a:latin typeface="Maven Pro"/>
              <a:ea typeface="Maven Pro"/>
              <a:cs typeface="Maven Pro"/>
              <a:sym typeface="Maven Pro"/>
            </a:endParaRPr>
          </a:p>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Maven Pro"/>
                <a:ea typeface="Maven Pro"/>
                <a:cs typeface="Maven Pro"/>
                <a:sym typeface="Maven Pro"/>
              </a:rPr>
              <a:t>Global minima value : -1</a:t>
            </a:r>
            <a:endParaRPr b="0" i="0" sz="1400" u="none" cap="none" strike="noStrike">
              <a:solidFill>
                <a:srgbClr val="000000"/>
              </a:solidFill>
              <a:latin typeface="Maven Pro"/>
              <a:ea typeface="Maven Pro"/>
              <a:cs typeface="Maven Pro"/>
              <a:sym typeface="Maven Pro"/>
            </a:endParaRPr>
          </a:p>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Maven Pro"/>
                <a:ea typeface="Maven Pro"/>
                <a:cs typeface="Maven Pro"/>
                <a:sym typeface="Maven Pro"/>
              </a:rPr>
              <a:t>Number of islands: 10</a:t>
            </a:r>
            <a:endParaRPr b="0" i="0" sz="1400" u="none" cap="none" strike="noStrike">
              <a:solidFill>
                <a:srgbClr val="000000"/>
              </a:solidFill>
              <a:latin typeface="Maven Pro"/>
              <a:ea typeface="Maven Pro"/>
              <a:cs typeface="Maven Pro"/>
              <a:sym typeface="Maven Pro"/>
            </a:endParaRPr>
          </a:p>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Maven Pro"/>
                <a:ea typeface="Maven Pro"/>
                <a:cs typeface="Maven Pro"/>
                <a:sym typeface="Maven Pro"/>
              </a:rPr>
              <a:t>Number of particles in each island: 30</a:t>
            </a:r>
            <a:endParaRPr b="0" i="0" sz="1400" u="none" cap="none" strike="noStrike">
              <a:solidFill>
                <a:srgbClr val="000000"/>
              </a:solidFill>
              <a:latin typeface="Maven Pro"/>
              <a:ea typeface="Maven Pro"/>
              <a:cs typeface="Maven Pro"/>
              <a:sym typeface="Maven Pro"/>
            </a:endParaRPr>
          </a:p>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Maven Pro"/>
                <a:ea typeface="Maven Pro"/>
                <a:cs typeface="Maven Pro"/>
                <a:sym typeface="Maven Pro"/>
              </a:rPr>
              <a:t>Number of iterations : 9000</a:t>
            </a:r>
            <a:endParaRPr b="0" i="0" sz="1400" u="none" cap="none" strike="noStrike">
              <a:solidFill>
                <a:srgbClr val="000000"/>
              </a:solidFill>
              <a:latin typeface="Maven Pro"/>
              <a:ea typeface="Maven Pro"/>
              <a:cs typeface="Maven Pro"/>
              <a:sym typeface="Maven Pro"/>
            </a:endParaRPr>
          </a:p>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Maven Pro"/>
                <a:ea typeface="Maven Pro"/>
                <a:cs typeface="Maven Pro"/>
                <a:sym typeface="Maven Pro"/>
              </a:rPr>
              <a:t>Boundary condition : Billiard </a:t>
            </a:r>
            <a:endParaRPr b="0" i="0" sz="1400" u="none" cap="none" strike="noStrike">
              <a:solidFill>
                <a:srgbClr val="000000"/>
              </a:solidFill>
              <a:latin typeface="Maven Pro"/>
              <a:ea typeface="Maven Pro"/>
              <a:cs typeface="Maven Pro"/>
              <a:sym typeface="Maven Pro"/>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aven Pro"/>
              <a:ea typeface="Maven Pro"/>
              <a:cs typeface="Maven Pro"/>
              <a:sym typeface="Maven Pro"/>
            </a:endParaRPr>
          </a:p>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Maven Pro"/>
                <a:ea typeface="Maven Pro"/>
                <a:cs typeface="Maven Pro"/>
                <a:sym typeface="Maven Pro"/>
              </a:rPr>
              <a:t>Global minima hits : 2</a:t>
            </a:r>
            <a:endParaRPr b="0" i="0" sz="1400" u="none" cap="none" strike="noStrike">
              <a:solidFill>
                <a:srgbClr val="000000"/>
              </a:solidFill>
              <a:latin typeface="Maven Pro"/>
              <a:ea typeface="Maven Pro"/>
              <a:cs typeface="Maven Pro"/>
              <a:sym typeface="Maven Pro"/>
            </a:endParaRPr>
          </a:p>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Maven Pro"/>
                <a:ea typeface="Maven Pro"/>
                <a:cs typeface="Maven Pro"/>
                <a:sym typeface="Maven Pro"/>
              </a:rPr>
              <a:t>Iteration took to hit first minima: 7240</a:t>
            </a:r>
            <a:endParaRPr b="0" i="0" sz="1400" u="none" cap="none" strike="noStrike">
              <a:solidFill>
                <a:srgbClr val="000000"/>
              </a:solidFill>
              <a:latin typeface="Maven Pro"/>
              <a:ea typeface="Maven Pro"/>
              <a:cs typeface="Maven Pro"/>
              <a:sym typeface="Maven Pro"/>
            </a:endParaRPr>
          </a:p>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Maven Pro"/>
                <a:ea typeface="Maven Pro"/>
                <a:cs typeface="Maven Pro"/>
                <a:sym typeface="Maven Pro"/>
              </a:rPr>
              <a:t>Average particle score : -287</a:t>
            </a:r>
            <a:endParaRPr b="0" i="0" sz="1400" u="none" cap="none" strike="noStrike">
              <a:solidFill>
                <a:srgbClr val="000000"/>
              </a:solidFill>
              <a:latin typeface="Maven Pro"/>
              <a:ea typeface="Maven Pro"/>
              <a:cs typeface="Maven Pro"/>
              <a:sym typeface="Maven Pro"/>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aven Pro"/>
              <a:ea typeface="Maven Pro"/>
              <a:cs typeface="Maven Pro"/>
              <a:sym typeface="Maven Pr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3" name="Shape 283"/>
        <p:cNvGrpSpPr/>
        <p:nvPr/>
      </p:nvGrpSpPr>
      <p:grpSpPr>
        <a:xfrm>
          <a:off x="0" y="0"/>
          <a:ext cx="0" cy="0"/>
          <a:chOff x="0" y="0"/>
          <a:chExt cx="0" cy="0"/>
        </a:xfrm>
      </p:grpSpPr>
      <p:sp>
        <p:nvSpPr>
          <p:cNvPr id="284" name="Google Shape;284;p14"/>
          <p:cNvSpPr txBox="1"/>
          <p:nvPr>
            <p:ph type="ctrTitle"/>
          </p:nvPr>
        </p:nvSpPr>
        <p:spPr>
          <a:xfrm>
            <a:off x="311700" y="174600"/>
            <a:ext cx="8520600" cy="10641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lang="en-GB" sz="3000">
                <a:solidFill>
                  <a:srgbClr val="000000"/>
                </a:solidFill>
              </a:rPr>
              <a:t>Main Goal:</a:t>
            </a:r>
            <a:endParaRPr sz="3000">
              <a:solidFill>
                <a:srgbClr val="000000"/>
              </a:solidFill>
            </a:endParaRPr>
          </a:p>
        </p:txBody>
      </p:sp>
      <p:sp>
        <p:nvSpPr>
          <p:cNvPr id="285" name="Google Shape;285;p14"/>
          <p:cNvSpPr txBox="1"/>
          <p:nvPr/>
        </p:nvSpPr>
        <p:spPr>
          <a:xfrm>
            <a:off x="699600" y="1235100"/>
            <a:ext cx="7744800" cy="26733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00000"/>
              </a:lnSpc>
              <a:spcBef>
                <a:spcPts val="0"/>
              </a:spcBef>
              <a:spcAft>
                <a:spcPts val="0"/>
              </a:spcAft>
              <a:buClr>
                <a:srgbClr val="000000"/>
              </a:buClr>
              <a:buSzPts val="1800"/>
              <a:buFont typeface="Arial"/>
              <a:buChar char="●"/>
            </a:pPr>
            <a:r>
              <a:rPr b="0" i="0" lang="en-GB" sz="1800" u="none" cap="none" strike="noStrike">
                <a:solidFill>
                  <a:srgbClr val="000000"/>
                </a:solidFill>
                <a:latin typeface="Maven Pro"/>
                <a:ea typeface="Maven Pro"/>
                <a:cs typeface="Maven Pro"/>
                <a:sym typeface="Maven Pro"/>
              </a:rPr>
              <a:t>Implementing and testing a new optimization algorithm.</a:t>
            </a:r>
            <a:endParaRPr b="0" i="0" sz="1800" u="none" cap="none" strike="noStrike">
              <a:solidFill>
                <a:srgbClr val="000000"/>
              </a:solidFill>
              <a:latin typeface="Maven Pro"/>
              <a:ea typeface="Maven Pro"/>
              <a:cs typeface="Maven Pro"/>
              <a:sym typeface="Maven Pro"/>
            </a:endParaRPr>
          </a:p>
          <a:p>
            <a:pPr indent="-342900" lvl="0" marL="457200" marR="0" rtl="0" algn="l">
              <a:lnSpc>
                <a:spcPct val="100000"/>
              </a:lnSpc>
              <a:spcBef>
                <a:spcPts val="0"/>
              </a:spcBef>
              <a:spcAft>
                <a:spcPts val="0"/>
              </a:spcAft>
              <a:buClr>
                <a:srgbClr val="000000"/>
              </a:buClr>
              <a:buSzPts val="1800"/>
              <a:buFont typeface="Arial"/>
              <a:buChar char="●"/>
            </a:pPr>
            <a:r>
              <a:rPr b="0" i="0" lang="en-GB" sz="1800" u="none" cap="none" strike="noStrike">
                <a:solidFill>
                  <a:srgbClr val="000000"/>
                </a:solidFill>
                <a:latin typeface="Maven Pro"/>
                <a:ea typeface="Maven Pro"/>
                <a:cs typeface="Maven Pro"/>
                <a:sym typeface="Maven Pro"/>
              </a:rPr>
              <a:t>The algorithm is based on the behavior of birds’ flocking.</a:t>
            </a:r>
            <a:endParaRPr b="0" i="0" sz="1800" u="none" cap="none" strike="noStrike">
              <a:solidFill>
                <a:srgbClr val="000000"/>
              </a:solidFill>
              <a:latin typeface="Maven Pro"/>
              <a:ea typeface="Maven Pro"/>
              <a:cs typeface="Maven Pro"/>
              <a:sym typeface="Maven Pro"/>
            </a:endParaRPr>
          </a:p>
          <a:p>
            <a:pPr indent="-342900" lvl="0" marL="457200" marR="0" rtl="0" algn="l">
              <a:lnSpc>
                <a:spcPct val="100000"/>
              </a:lnSpc>
              <a:spcBef>
                <a:spcPts val="0"/>
              </a:spcBef>
              <a:spcAft>
                <a:spcPts val="0"/>
              </a:spcAft>
              <a:buClr>
                <a:srgbClr val="000000"/>
              </a:buClr>
              <a:buSzPts val="1800"/>
              <a:buFont typeface="Arial"/>
              <a:buChar char="●"/>
            </a:pPr>
            <a:r>
              <a:rPr b="0" i="0" lang="en-GB" sz="1800" u="none" cap="none" strike="noStrike">
                <a:solidFill>
                  <a:srgbClr val="000000"/>
                </a:solidFill>
                <a:latin typeface="Maven Pro"/>
                <a:ea typeface="Maven Pro"/>
                <a:cs typeface="Maven Pro"/>
                <a:sym typeface="Maven Pro"/>
              </a:rPr>
              <a:t>Comparing results with existing optimization algorithms.  </a:t>
            </a:r>
            <a:r>
              <a:rPr b="0" i="0" lang="en-GB" sz="1800" u="none" cap="none" strike="noStrike">
                <a:solidFill>
                  <a:srgbClr val="000000"/>
                </a:solidFill>
                <a:latin typeface="Arial"/>
                <a:ea typeface="Arial"/>
                <a:cs typeface="Arial"/>
                <a:sym typeface="Arial"/>
              </a:rPr>
              <a:t> </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3000"/>
              <a:buFont typeface="Arial"/>
              <a:buNone/>
            </a:pPr>
            <a:r>
              <a:rPr b="1" i="0" lang="en-GB" sz="3000" u="none" cap="none" strike="noStrike">
                <a:solidFill>
                  <a:srgbClr val="000000"/>
                </a:solidFill>
                <a:latin typeface="Maven Pro"/>
                <a:ea typeface="Maven Pro"/>
                <a:cs typeface="Maven Pro"/>
                <a:sym typeface="Maven Pro"/>
              </a:rPr>
              <a:t>But wait...</a:t>
            </a:r>
            <a:endParaRPr b="1" i="0" sz="3000" u="none" cap="none" strike="noStrike">
              <a:solidFill>
                <a:srgbClr val="000000"/>
              </a:solidFill>
              <a:latin typeface="Maven Pro"/>
              <a:ea typeface="Maven Pro"/>
              <a:cs typeface="Maven Pro"/>
              <a:sym typeface="Maven Pro"/>
            </a:endParaRPr>
          </a:p>
        </p:txBody>
      </p:sp>
      <p:pic>
        <p:nvPicPr>
          <p:cNvPr id="286" name="Google Shape;286;p14"/>
          <p:cNvPicPr preferRelativeResize="0"/>
          <p:nvPr/>
        </p:nvPicPr>
        <p:blipFill rotWithShape="1">
          <a:blip r:embed="rId3">
            <a:alphaModFix/>
          </a:blip>
          <a:srcRect b="0" l="0" r="0" t="0"/>
          <a:stretch/>
        </p:blipFill>
        <p:spPr>
          <a:xfrm>
            <a:off x="5059250" y="3108300"/>
            <a:ext cx="2351301" cy="11522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9" name="Shape 419"/>
        <p:cNvGrpSpPr/>
        <p:nvPr/>
      </p:nvGrpSpPr>
      <p:grpSpPr>
        <a:xfrm>
          <a:off x="0" y="0"/>
          <a:ext cx="0" cy="0"/>
          <a:chOff x="0" y="0"/>
          <a:chExt cx="0" cy="0"/>
        </a:xfrm>
      </p:grpSpPr>
      <p:sp>
        <p:nvSpPr>
          <p:cNvPr id="420" name="Google Shape;420;p32"/>
          <p:cNvSpPr txBox="1"/>
          <p:nvPr>
            <p:ph type="ctrTitle"/>
          </p:nvPr>
        </p:nvSpPr>
        <p:spPr>
          <a:xfrm>
            <a:off x="0" y="0"/>
            <a:ext cx="9027000" cy="878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600"/>
              <a:buNone/>
            </a:pPr>
            <a:r>
              <a:rPr lang="en-GB">
                <a:solidFill>
                  <a:srgbClr val="000000"/>
                </a:solidFill>
              </a:rPr>
              <a:t>Investigated Benchmark Functions:</a:t>
            </a:r>
            <a:endParaRPr>
              <a:solidFill>
                <a:srgbClr val="000000"/>
              </a:solidFill>
            </a:endParaRPr>
          </a:p>
        </p:txBody>
      </p:sp>
      <p:pic>
        <p:nvPicPr>
          <p:cNvPr id="421" name="Google Shape;421;p32"/>
          <p:cNvPicPr preferRelativeResize="0"/>
          <p:nvPr/>
        </p:nvPicPr>
        <p:blipFill rotWithShape="1">
          <a:blip r:embed="rId3">
            <a:alphaModFix/>
          </a:blip>
          <a:srcRect b="0" l="0" r="0" t="0"/>
          <a:stretch/>
        </p:blipFill>
        <p:spPr>
          <a:xfrm>
            <a:off x="152400" y="2670075"/>
            <a:ext cx="3339300" cy="2321025"/>
          </a:xfrm>
          <a:prstGeom prst="rect">
            <a:avLst/>
          </a:prstGeom>
          <a:noFill/>
          <a:ln>
            <a:noFill/>
          </a:ln>
        </p:spPr>
      </p:pic>
      <p:pic>
        <p:nvPicPr>
          <p:cNvPr id="422" name="Google Shape;422;p32"/>
          <p:cNvPicPr preferRelativeResize="0"/>
          <p:nvPr/>
        </p:nvPicPr>
        <p:blipFill rotWithShape="1">
          <a:blip r:embed="rId4">
            <a:alphaModFix/>
          </a:blip>
          <a:srcRect b="0" l="0" r="0" t="0"/>
          <a:stretch/>
        </p:blipFill>
        <p:spPr>
          <a:xfrm>
            <a:off x="152400" y="1053175"/>
            <a:ext cx="3911653" cy="1285875"/>
          </a:xfrm>
          <a:prstGeom prst="rect">
            <a:avLst/>
          </a:prstGeom>
          <a:noFill/>
          <a:ln>
            <a:noFill/>
          </a:ln>
        </p:spPr>
      </p:pic>
      <p:pic>
        <p:nvPicPr>
          <p:cNvPr id="423" name="Google Shape;423;p32"/>
          <p:cNvPicPr preferRelativeResize="0"/>
          <p:nvPr/>
        </p:nvPicPr>
        <p:blipFill rotWithShape="1">
          <a:blip r:embed="rId5">
            <a:alphaModFix/>
          </a:blip>
          <a:srcRect b="0" l="0" r="0" t="0"/>
          <a:stretch/>
        </p:blipFill>
        <p:spPr>
          <a:xfrm>
            <a:off x="4572000" y="2670050"/>
            <a:ext cx="3339301" cy="2321024"/>
          </a:xfrm>
          <a:prstGeom prst="rect">
            <a:avLst/>
          </a:prstGeom>
          <a:noFill/>
          <a:ln>
            <a:noFill/>
          </a:ln>
        </p:spPr>
      </p:pic>
      <p:pic>
        <p:nvPicPr>
          <p:cNvPr id="424" name="Google Shape;424;p32"/>
          <p:cNvPicPr preferRelativeResize="0"/>
          <p:nvPr/>
        </p:nvPicPr>
        <p:blipFill rotWithShape="1">
          <a:blip r:embed="rId6">
            <a:alphaModFix/>
          </a:blip>
          <a:srcRect b="0" l="0" r="0" t="0"/>
          <a:stretch/>
        </p:blipFill>
        <p:spPr>
          <a:xfrm>
            <a:off x="4572000" y="924162"/>
            <a:ext cx="3705574" cy="17001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8" name="Shape 428"/>
        <p:cNvGrpSpPr/>
        <p:nvPr/>
      </p:nvGrpSpPr>
      <p:grpSpPr>
        <a:xfrm>
          <a:off x="0" y="0"/>
          <a:ext cx="0" cy="0"/>
          <a:chOff x="0" y="0"/>
          <a:chExt cx="0" cy="0"/>
        </a:xfrm>
      </p:grpSpPr>
      <p:sp>
        <p:nvSpPr>
          <p:cNvPr id="429" name="Google Shape;429;p33"/>
          <p:cNvSpPr txBox="1"/>
          <p:nvPr>
            <p:ph type="ctrTitle"/>
          </p:nvPr>
        </p:nvSpPr>
        <p:spPr>
          <a:xfrm>
            <a:off x="699000" y="78925"/>
            <a:ext cx="7746000" cy="9579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600"/>
              <a:buNone/>
            </a:pPr>
            <a:r>
              <a:rPr lang="en-GB">
                <a:solidFill>
                  <a:srgbClr val="000000"/>
                </a:solidFill>
              </a:rPr>
              <a:t>Program implementation</a:t>
            </a:r>
            <a:endParaRPr>
              <a:solidFill>
                <a:srgbClr val="000000"/>
              </a:solidFill>
            </a:endParaRPr>
          </a:p>
        </p:txBody>
      </p:sp>
      <p:pic>
        <p:nvPicPr>
          <p:cNvPr id="430" name="Google Shape;430;p33"/>
          <p:cNvPicPr preferRelativeResize="0"/>
          <p:nvPr/>
        </p:nvPicPr>
        <p:blipFill rotWithShape="1">
          <a:blip r:embed="rId3">
            <a:alphaModFix/>
          </a:blip>
          <a:srcRect b="0" l="0" r="0" t="0"/>
          <a:stretch/>
        </p:blipFill>
        <p:spPr>
          <a:xfrm>
            <a:off x="5434800" y="1333500"/>
            <a:ext cx="2909100" cy="1238250"/>
          </a:xfrm>
          <a:prstGeom prst="rect">
            <a:avLst/>
          </a:prstGeom>
          <a:noFill/>
          <a:ln>
            <a:noFill/>
          </a:ln>
        </p:spPr>
      </p:pic>
      <p:pic>
        <p:nvPicPr>
          <p:cNvPr id="431" name="Google Shape;431;p33"/>
          <p:cNvPicPr preferRelativeResize="0"/>
          <p:nvPr/>
        </p:nvPicPr>
        <p:blipFill rotWithShape="1">
          <a:blip r:embed="rId4">
            <a:alphaModFix/>
          </a:blip>
          <a:srcRect b="0" l="0" r="0" t="0"/>
          <a:stretch/>
        </p:blipFill>
        <p:spPr>
          <a:xfrm>
            <a:off x="5460600" y="2868425"/>
            <a:ext cx="2909100" cy="1303525"/>
          </a:xfrm>
          <a:prstGeom prst="rect">
            <a:avLst/>
          </a:prstGeom>
          <a:noFill/>
          <a:ln>
            <a:noFill/>
          </a:ln>
        </p:spPr>
      </p:pic>
      <p:sp>
        <p:nvSpPr>
          <p:cNvPr id="432" name="Google Shape;432;p33"/>
          <p:cNvSpPr txBox="1"/>
          <p:nvPr/>
        </p:nvSpPr>
        <p:spPr>
          <a:xfrm>
            <a:off x="177000" y="1036825"/>
            <a:ext cx="4310700" cy="3788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Maven Pro"/>
                <a:ea typeface="Maven Pro"/>
                <a:cs typeface="Maven Pro"/>
                <a:sym typeface="Maven Pro"/>
              </a:rPr>
              <a:t>My program is implemented in Python.</a:t>
            </a:r>
            <a:endParaRPr b="0" i="0" sz="1400" u="none" cap="none" strike="noStrike">
              <a:solidFill>
                <a:srgbClr val="000000"/>
              </a:solidFill>
              <a:latin typeface="Maven Pro"/>
              <a:ea typeface="Maven Pro"/>
              <a:cs typeface="Maven Pro"/>
              <a:sym typeface="Maven Pro"/>
            </a:endParaRPr>
          </a:p>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Maven Pro"/>
                <a:ea typeface="Maven Pro"/>
                <a:cs typeface="Maven Pro"/>
                <a:sym typeface="Maven Pro"/>
              </a:rPr>
              <a:t>I used GitHub version control software.</a:t>
            </a:r>
            <a:endParaRPr b="0" i="0" sz="1400" u="none" cap="none" strike="noStrike">
              <a:solidFill>
                <a:srgbClr val="000000"/>
              </a:solidFill>
              <a:latin typeface="Maven Pro"/>
              <a:ea typeface="Maven Pro"/>
              <a:cs typeface="Maven Pro"/>
              <a:sym typeface="Maven Pro"/>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aven Pro"/>
              <a:ea typeface="Maven Pro"/>
              <a:cs typeface="Maven Pro"/>
              <a:sym typeface="Maven Pro"/>
            </a:endParaRPr>
          </a:p>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Maven Pro"/>
                <a:ea typeface="Maven Pro"/>
                <a:cs typeface="Maven Pro"/>
                <a:sym typeface="Maven Pro"/>
              </a:rPr>
              <a:t>My program implements MVC paradigm.</a:t>
            </a:r>
            <a:endParaRPr b="0" i="0" sz="1400" u="none" cap="none" strike="noStrike">
              <a:solidFill>
                <a:srgbClr val="000000"/>
              </a:solidFill>
              <a:latin typeface="Maven Pro"/>
              <a:ea typeface="Maven Pro"/>
              <a:cs typeface="Maven Pro"/>
              <a:sym typeface="Maven Pro"/>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aven Pro"/>
              <a:ea typeface="Maven Pro"/>
              <a:cs typeface="Maven Pro"/>
              <a:sym typeface="Maven Pro"/>
            </a:endParaRPr>
          </a:p>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Maven Pro"/>
                <a:ea typeface="Maven Pro"/>
                <a:cs typeface="Maven Pro"/>
                <a:sym typeface="Maven Pro"/>
              </a:rPr>
              <a:t>All of the examples and illustration in this presentation are derived directly from my software. </a:t>
            </a:r>
            <a:endParaRPr b="0" i="0" sz="1400" u="none" cap="none" strike="noStrike">
              <a:solidFill>
                <a:srgbClr val="000000"/>
              </a:solidFill>
              <a:latin typeface="Maven Pro"/>
              <a:ea typeface="Maven Pro"/>
              <a:cs typeface="Maven Pro"/>
              <a:sym typeface="Maven Pro"/>
            </a:endParaRPr>
          </a:p>
        </p:txBody>
      </p:sp>
      <p:sp>
        <p:nvSpPr>
          <p:cNvPr id="433" name="Google Shape;433;p33"/>
          <p:cNvSpPr txBox="1"/>
          <p:nvPr/>
        </p:nvSpPr>
        <p:spPr>
          <a:xfrm>
            <a:off x="5460600" y="4414100"/>
            <a:ext cx="2984400" cy="58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u="sng">
                <a:solidFill>
                  <a:schemeClr val="hlink"/>
                </a:solidFill>
                <a:hlinkClick r:id="rId5"/>
              </a:rPr>
              <a:t>https://github.com/OrrShushanLevi/ParticalSwarmUnifiedIsland</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7" name="Shape 437"/>
        <p:cNvGrpSpPr/>
        <p:nvPr/>
      </p:nvGrpSpPr>
      <p:grpSpPr>
        <a:xfrm>
          <a:off x="0" y="0"/>
          <a:ext cx="0" cy="0"/>
          <a:chOff x="0" y="0"/>
          <a:chExt cx="0" cy="0"/>
        </a:xfrm>
      </p:grpSpPr>
      <p:sp>
        <p:nvSpPr>
          <p:cNvPr id="438" name="Google Shape;438;p34"/>
          <p:cNvSpPr txBox="1"/>
          <p:nvPr>
            <p:ph type="ctrTitle"/>
          </p:nvPr>
        </p:nvSpPr>
        <p:spPr>
          <a:xfrm>
            <a:off x="138200" y="0"/>
            <a:ext cx="7500900" cy="1319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600"/>
              <a:buNone/>
            </a:pPr>
            <a:r>
              <a:rPr lang="en-GB">
                <a:solidFill>
                  <a:srgbClr val="000000"/>
                </a:solidFill>
              </a:rPr>
              <a:t>Conclusions: </a:t>
            </a:r>
            <a:endParaRPr>
              <a:solidFill>
                <a:srgbClr val="000000"/>
              </a:solidFill>
            </a:endParaRPr>
          </a:p>
        </p:txBody>
      </p:sp>
      <p:sp>
        <p:nvSpPr>
          <p:cNvPr id="439" name="Google Shape;439;p34"/>
          <p:cNvSpPr txBox="1"/>
          <p:nvPr>
            <p:ph idx="1" type="subTitle"/>
          </p:nvPr>
        </p:nvSpPr>
        <p:spPr>
          <a:xfrm>
            <a:off x="274975" y="1041775"/>
            <a:ext cx="5061900" cy="3755400"/>
          </a:xfrm>
          <a:prstGeom prst="rect">
            <a:avLst/>
          </a:prstGeom>
          <a:noFill/>
          <a:ln>
            <a:noFill/>
          </a:ln>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Clr>
                <a:srgbClr val="000000"/>
              </a:buClr>
              <a:buSzPts val="1400"/>
              <a:buFont typeface="Maven Pro"/>
              <a:buChar char="●"/>
            </a:pPr>
            <a:r>
              <a:rPr b="1" lang="en-GB" sz="1400">
                <a:solidFill>
                  <a:srgbClr val="000000"/>
                </a:solidFill>
                <a:latin typeface="Maven Pro"/>
                <a:ea typeface="Maven Pro"/>
                <a:cs typeface="Maven Pro"/>
                <a:sym typeface="Maven Pro"/>
              </a:rPr>
              <a:t>The </a:t>
            </a:r>
            <a:r>
              <a:rPr b="1" lang="en-GB" sz="1400">
                <a:solidFill>
                  <a:srgbClr val="000000"/>
                </a:solidFill>
                <a:latin typeface="Maven Pro"/>
                <a:ea typeface="Maven Pro"/>
                <a:cs typeface="Maven Pro"/>
                <a:sym typeface="Maven Pro"/>
              </a:rPr>
              <a:t>algorithm’s</a:t>
            </a:r>
            <a:r>
              <a:rPr b="1" lang="en-GB" sz="1400">
                <a:solidFill>
                  <a:srgbClr val="000000"/>
                </a:solidFill>
                <a:latin typeface="Maven Pro"/>
                <a:ea typeface="Maven Pro"/>
                <a:cs typeface="Maven Pro"/>
                <a:sym typeface="Maven Pro"/>
              </a:rPr>
              <a:t> implementation behaves as expected.</a:t>
            </a:r>
            <a:endParaRPr b="1" sz="1400">
              <a:solidFill>
                <a:srgbClr val="000000"/>
              </a:solidFill>
              <a:latin typeface="Maven Pro"/>
              <a:ea typeface="Maven Pro"/>
              <a:cs typeface="Maven Pro"/>
              <a:sym typeface="Maven Pro"/>
            </a:endParaRPr>
          </a:p>
          <a:p>
            <a:pPr indent="0" lvl="0" marL="457200" rtl="0" algn="l">
              <a:lnSpc>
                <a:spcPct val="100000"/>
              </a:lnSpc>
              <a:spcBef>
                <a:spcPts val="0"/>
              </a:spcBef>
              <a:spcAft>
                <a:spcPts val="0"/>
              </a:spcAft>
              <a:buSzPts val="1600"/>
              <a:buNone/>
            </a:pPr>
            <a:r>
              <a:t/>
            </a:r>
            <a:endParaRPr b="1" sz="1400" u="sng">
              <a:solidFill>
                <a:srgbClr val="000000"/>
              </a:solidFill>
              <a:latin typeface="Maven Pro"/>
              <a:ea typeface="Maven Pro"/>
              <a:cs typeface="Maven Pro"/>
              <a:sym typeface="Maven Pro"/>
            </a:endParaRPr>
          </a:p>
          <a:p>
            <a:pPr indent="0" lvl="0" marL="457200" rtl="0" algn="l">
              <a:lnSpc>
                <a:spcPct val="100000"/>
              </a:lnSpc>
              <a:spcBef>
                <a:spcPts val="0"/>
              </a:spcBef>
              <a:spcAft>
                <a:spcPts val="0"/>
              </a:spcAft>
              <a:buSzPts val="1600"/>
              <a:buNone/>
            </a:pPr>
            <a:r>
              <a:t/>
            </a:r>
            <a:endParaRPr b="1" sz="1400" u="sng">
              <a:solidFill>
                <a:srgbClr val="000000"/>
              </a:solidFill>
              <a:latin typeface="Maven Pro"/>
              <a:ea typeface="Maven Pro"/>
              <a:cs typeface="Maven Pro"/>
              <a:sym typeface="Maven Pro"/>
            </a:endParaRPr>
          </a:p>
          <a:p>
            <a:pPr indent="-317500" lvl="0" marL="457200" rtl="0" algn="l">
              <a:lnSpc>
                <a:spcPct val="100000"/>
              </a:lnSpc>
              <a:spcBef>
                <a:spcPts val="0"/>
              </a:spcBef>
              <a:spcAft>
                <a:spcPts val="0"/>
              </a:spcAft>
              <a:buClr>
                <a:srgbClr val="000000"/>
              </a:buClr>
              <a:buSzPts val="1400"/>
              <a:buFont typeface="Maven Pro"/>
              <a:buChar char="●"/>
            </a:pPr>
            <a:r>
              <a:rPr b="1" lang="en-GB" sz="1400">
                <a:solidFill>
                  <a:srgbClr val="000000"/>
                </a:solidFill>
                <a:latin typeface="Maven Pro"/>
                <a:ea typeface="Maven Pro"/>
                <a:cs typeface="Maven Pro"/>
                <a:sym typeface="Maven Pro"/>
              </a:rPr>
              <a:t>In some cases the algorithm shows promising results.</a:t>
            </a:r>
            <a:endParaRPr b="1" sz="1400">
              <a:solidFill>
                <a:srgbClr val="000000"/>
              </a:solidFill>
              <a:latin typeface="Maven Pro"/>
              <a:ea typeface="Maven Pro"/>
              <a:cs typeface="Maven Pro"/>
              <a:sym typeface="Maven Pro"/>
            </a:endParaRPr>
          </a:p>
          <a:p>
            <a:pPr indent="0" lvl="0" marL="457200" rtl="0" algn="l">
              <a:lnSpc>
                <a:spcPct val="100000"/>
              </a:lnSpc>
              <a:spcBef>
                <a:spcPts val="0"/>
              </a:spcBef>
              <a:spcAft>
                <a:spcPts val="0"/>
              </a:spcAft>
              <a:buSzPts val="1600"/>
              <a:buNone/>
            </a:pPr>
            <a:r>
              <a:t/>
            </a:r>
            <a:endParaRPr b="1" sz="1400">
              <a:solidFill>
                <a:srgbClr val="000000"/>
              </a:solidFill>
              <a:latin typeface="Maven Pro"/>
              <a:ea typeface="Maven Pro"/>
              <a:cs typeface="Maven Pro"/>
              <a:sym typeface="Maven Pro"/>
            </a:endParaRPr>
          </a:p>
          <a:p>
            <a:pPr indent="0" lvl="0" marL="457200" rtl="0" algn="l">
              <a:lnSpc>
                <a:spcPct val="100000"/>
              </a:lnSpc>
              <a:spcBef>
                <a:spcPts val="0"/>
              </a:spcBef>
              <a:spcAft>
                <a:spcPts val="0"/>
              </a:spcAft>
              <a:buSzPts val="1600"/>
              <a:buNone/>
            </a:pPr>
            <a:r>
              <a:t/>
            </a:r>
            <a:endParaRPr b="1" sz="1400">
              <a:solidFill>
                <a:srgbClr val="000000"/>
              </a:solidFill>
              <a:latin typeface="Maven Pro"/>
              <a:ea typeface="Maven Pro"/>
              <a:cs typeface="Maven Pro"/>
              <a:sym typeface="Maven Pro"/>
            </a:endParaRPr>
          </a:p>
          <a:p>
            <a:pPr indent="0" lvl="0" marL="457200" rtl="0" algn="l">
              <a:lnSpc>
                <a:spcPct val="100000"/>
              </a:lnSpc>
              <a:spcBef>
                <a:spcPts val="0"/>
              </a:spcBef>
              <a:spcAft>
                <a:spcPts val="0"/>
              </a:spcAft>
              <a:buSzPts val="1600"/>
              <a:buNone/>
            </a:pPr>
            <a:r>
              <a:t/>
            </a:r>
            <a:endParaRPr b="1" sz="1400">
              <a:solidFill>
                <a:srgbClr val="000000"/>
              </a:solidFill>
              <a:latin typeface="Maven Pro"/>
              <a:ea typeface="Maven Pro"/>
              <a:cs typeface="Maven Pro"/>
              <a:sym typeface="Maven Pro"/>
            </a:endParaRPr>
          </a:p>
          <a:p>
            <a:pPr indent="0" lvl="0" marL="457200" rtl="0" algn="l">
              <a:lnSpc>
                <a:spcPct val="100000"/>
              </a:lnSpc>
              <a:spcBef>
                <a:spcPts val="0"/>
              </a:spcBef>
              <a:spcAft>
                <a:spcPts val="0"/>
              </a:spcAft>
              <a:buSzPts val="1600"/>
              <a:buNone/>
            </a:pPr>
            <a:r>
              <a:t/>
            </a:r>
            <a:endParaRPr b="1" sz="1400">
              <a:solidFill>
                <a:srgbClr val="000000"/>
              </a:solidFill>
              <a:latin typeface="Maven Pro"/>
              <a:ea typeface="Maven Pro"/>
              <a:cs typeface="Maven Pro"/>
              <a:sym typeface="Maven Pro"/>
            </a:endParaRPr>
          </a:p>
          <a:p>
            <a:pPr indent="-317500" lvl="0" marL="457200" rtl="0" algn="l">
              <a:lnSpc>
                <a:spcPct val="100000"/>
              </a:lnSpc>
              <a:spcBef>
                <a:spcPts val="0"/>
              </a:spcBef>
              <a:spcAft>
                <a:spcPts val="0"/>
              </a:spcAft>
              <a:buClr>
                <a:srgbClr val="000000"/>
              </a:buClr>
              <a:buSzPts val="1400"/>
              <a:buFont typeface="Maven Pro"/>
              <a:buChar char="●"/>
            </a:pPr>
            <a:r>
              <a:rPr b="1" lang="en-GB" sz="1400" u="sng">
                <a:solidFill>
                  <a:srgbClr val="000000"/>
                </a:solidFill>
                <a:latin typeface="Maven Pro"/>
                <a:ea typeface="Maven Pro"/>
                <a:cs typeface="Maven Pro"/>
                <a:sym typeface="Maven Pro"/>
              </a:rPr>
              <a:t>What we achieved so far is a proof of concept!</a:t>
            </a:r>
            <a:r>
              <a:rPr b="1" lang="en-GB" sz="1400">
                <a:solidFill>
                  <a:srgbClr val="000000"/>
                </a:solidFill>
                <a:latin typeface="Maven Pro"/>
                <a:ea typeface="Maven Pro"/>
                <a:cs typeface="Maven Pro"/>
                <a:sym typeface="Maven Pro"/>
              </a:rPr>
              <a:t> </a:t>
            </a:r>
            <a:endParaRPr b="1" sz="1400">
              <a:solidFill>
                <a:srgbClr val="000000"/>
              </a:solidFill>
              <a:latin typeface="Maven Pro"/>
              <a:ea typeface="Maven Pro"/>
              <a:cs typeface="Maven Pro"/>
              <a:sym typeface="Maven Pro"/>
            </a:endParaRPr>
          </a:p>
          <a:p>
            <a:pPr indent="0" lvl="0" marL="457200" rtl="0" algn="l">
              <a:lnSpc>
                <a:spcPct val="100000"/>
              </a:lnSpc>
              <a:spcBef>
                <a:spcPts val="0"/>
              </a:spcBef>
              <a:spcAft>
                <a:spcPts val="0"/>
              </a:spcAft>
              <a:buNone/>
            </a:pPr>
            <a:r>
              <a:t/>
            </a:r>
            <a:endParaRPr b="1" sz="1400" u="sng">
              <a:solidFill>
                <a:srgbClr val="000000"/>
              </a:solidFill>
              <a:latin typeface="Maven Pro"/>
              <a:ea typeface="Maven Pro"/>
              <a:cs typeface="Maven Pro"/>
              <a:sym typeface="Maven Pro"/>
            </a:endParaRPr>
          </a:p>
          <a:p>
            <a:pPr indent="-317500" lvl="0" marL="457200" rtl="0" algn="l">
              <a:lnSpc>
                <a:spcPct val="100000"/>
              </a:lnSpc>
              <a:spcBef>
                <a:spcPts val="0"/>
              </a:spcBef>
              <a:spcAft>
                <a:spcPts val="0"/>
              </a:spcAft>
              <a:buClr>
                <a:srgbClr val="000000"/>
              </a:buClr>
              <a:buSzPts val="1400"/>
              <a:buFont typeface="Maven Pro"/>
              <a:buChar char="●"/>
            </a:pPr>
            <a:r>
              <a:rPr b="1" lang="en-GB" sz="1400" u="sng">
                <a:solidFill>
                  <a:srgbClr val="000000"/>
                </a:solidFill>
                <a:latin typeface="Maven Pro"/>
                <a:ea typeface="Maven Pro"/>
                <a:cs typeface="Maven Pro"/>
                <a:sym typeface="Maven Pro"/>
              </a:rPr>
              <a:t>More o</a:t>
            </a:r>
            <a:r>
              <a:rPr b="1" lang="en-GB" sz="1400" u="sng">
                <a:solidFill>
                  <a:srgbClr val="000000"/>
                </a:solidFill>
                <a:latin typeface="Maven Pro"/>
                <a:ea typeface="Maven Pro"/>
                <a:cs typeface="Maven Pro"/>
                <a:sym typeface="Maven Pro"/>
              </a:rPr>
              <a:t>bservations are required to determine its efficiency.</a:t>
            </a:r>
            <a:endParaRPr b="1" sz="1400" u="sng">
              <a:solidFill>
                <a:srgbClr val="000000"/>
              </a:solidFill>
              <a:latin typeface="Maven Pro"/>
              <a:ea typeface="Maven Pro"/>
              <a:cs typeface="Maven Pro"/>
              <a:sym typeface="Maven Pro"/>
            </a:endParaRPr>
          </a:p>
          <a:p>
            <a:pPr indent="0" lvl="0" marL="457200" rtl="0" algn="l">
              <a:lnSpc>
                <a:spcPct val="100000"/>
              </a:lnSpc>
              <a:spcBef>
                <a:spcPts val="0"/>
              </a:spcBef>
              <a:spcAft>
                <a:spcPts val="0"/>
              </a:spcAft>
              <a:buNone/>
            </a:pPr>
            <a:r>
              <a:rPr b="1" lang="en-GB" sz="1400">
                <a:solidFill>
                  <a:srgbClr val="000000"/>
                </a:solidFill>
                <a:latin typeface="Maven Pro"/>
                <a:ea typeface="Maven Pro"/>
                <a:cs typeface="Maven Pro"/>
                <a:sym typeface="Maven Pro"/>
              </a:rPr>
              <a:t> </a:t>
            </a:r>
            <a:r>
              <a:rPr b="1" lang="en-GB" sz="1400" u="sng">
                <a:solidFill>
                  <a:srgbClr val="000000"/>
                </a:solidFill>
                <a:latin typeface="Maven Pro"/>
                <a:ea typeface="Maven Pro"/>
                <a:cs typeface="Maven Pro"/>
                <a:sym typeface="Maven Pro"/>
              </a:rPr>
              <a:t> </a:t>
            </a:r>
            <a:endParaRPr b="1" sz="1400" u="sng">
              <a:solidFill>
                <a:srgbClr val="000000"/>
              </a:solidFill>
              <a:latin typeface="Maven Pro"/>
              <a:ea typeface="Maven Pro"/>
              <a:cs typeface="Maven Pro"/>
              <a:sym typeface="Maven Pro"/>
            </a:endParaRPr>
          </a:p>
        </p:txBody>
      </p:sp>
      <p:pic>
        <p:nvPicPr>
          <p:cNvPr id="440" name="Google Shape;440;p34"/>
          <p:cNvPicPr preferRelativeResize="0"/>
          <p:nvPr/>
        </p:nvPicPr>
        <p:blipFill rotWithShape="1">
          <a:blip r:embed="rId3">
            <a:alphaModFix/>
          </a:blip>
          <a:srcRect b="0" l="0" r="0" t="0"/>
          <a:stretch/>
        </p:blipFill>
        <p:spPr>
          <a:xfrm>
            <a:off x="5186549" y="3212862"/>
            <a:ext cx="1126301" cy="112630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4" name="Shape 444"/>
        <p:cNvGrpSpPr/>
        <p:nvPr/>
      </p:nvGrpSpPr>
      <p:grpSpPr>
        <a:xfrm>
          <a:off x="0" y="0"/>
          <a:ext cx="0" cy="0"/>
          <a:chOff x="0" y="0"/>
          <a:chExt cx="0" cy="0"/>
        </a:xfrm>
      </p:grpSpPr>
      <p:sp>
        <p:nvSpPr>
          <p:cNvPr id="445" name="Google Shape;445;p35"/>
          <p:cNvSpPr txBox="1"/>
          <p:nvPr>
            <p:ph type="ctrTitle"/>
          </p:nvPr>
        </p:nvSpPr>
        <p:spPr>
          <a:xfrm>
            <a:off x="212275" y="0"/>
            <a:ext cx="5304300" cy="1188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600"/>
              <a:buNone/>
            </a:pPr>
            <a:r>
              <a:rPr lang="en-GB">
                <a:solidFill>
                  <a:srgbClr val="000000"/>
                </a:solidFill>
              </a:rPr>
              <a:t>Acknowledgments: </a:t>
            </a:r>
            <a:endParaRPr>
              <a:solidFill>
                <a:srgbClr val="000000"/>
              </a:solidFill>
            </a:endParaRPr>
          </a:p>
        </p:txBody>
      </p:sp>
      <p:sp>
        <p:nvSpPr>
          <p:cNvPr id="446" name="Google Shape;446;p35"/>
          <p:cNvSpPr txBox="1"/>
          <p:nvPr>
            <p:ph idx="1" type="subTitle"/>
          </p:nvPr>
        </p:nvSpPr>
        <p:spPr>
          <a:xfrm>
            <a:off x="212275" y="1310300"/>
            <a:ext cx="4255500" cy="3160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600"/>
              <a:buNone/>
            </a:pPr>
            <a:r>
              <a:rPr b="1" lang="en-GB">
                <a:solidFill>
                  <a:srgbClr val="000000"/>
                </a:solidFill>
                <a:latin typeface="Maven Pro"/>
                <a:ea typeface="Maven Pro"/>
                <a:cs typeface="Maven Pro"/>
                <a:sym typeface="Maven Pro"/>
              </a:rPr>
              <a:t>Dr. Ofer Shir: Guiding &amp; assisting through the whole project.</a:t>
            </a:r>
            <a:endParaRPr b="1">
              <a:solidFill>
                <a:srgbClr val="000000"/>
              </a:solidFill>
              <a:latin typeface="Maven Pro"/>
              <a:ea typeface="Maven Pro"/>
              <a:cs typeface="Maven Pro"/>
              <a:sym typeface="Maven Pro"/>
            </a:endParaRPr>
          </a:p>
          <a:p>
            <a:pPr indent="0" lvl="0" marL="0" rtl="0" algn="l">
              <a:lnSpc>
                <a:spcPct val="100000"/>
              </a:lnSpc>
              <a:spcBef>
                <a:spcPts val="0"/>
              </a:spcBef>
              <a:spcAft>
                <a:spcPts val="0"/>
              </a:spcAft>
              <a:buSzPts val="1600"/>
              <a:buNone/>
            </a:pPr>
            <a:r>
              <a:t/>
            </a:r>
            <a:endParaRPr b="1">
              <a:solidFill>
                <a:srgbClr val="000000"/>
              </a:solidFill>
              <a:latin typeface="Maven Pro"/>
              <a:ea typeface="Maven Pro"/>
              <a:cs typeface="Maven Pro"/>
              <a:sym typeface="Maven Pro"/>
            </a:endParaRPr>
          </a:p>
          <a:p>
            <a:pPr indent="0" lvl="0" marL="0" rtl="0" algn="l">
              <a:lnSpc>
                <a:spcPct val="100000"/>
              </a:lnSpc>
              <a:spcBef>
                <a:spcPts val="0"/>
              </a:spcBef>
              <a:spcAft>
                <a:spcPts val="0"/>
              </a:spcAft>
              <a:buSzPts val="1600"/>
              <a:buNone/>
            </a:pPr>
            <a:r>
              <a:rPr b="1" lang="en-GB">
                <a:solidFill>
                  <a:srgbClr val="000000"/>
                </a:solidFill>
                <a:latin typeface="Maven Pro"/>
                <a:ea typeface="Maven Pro"/>
                <a:cs typeface="Maven Pro"/>
                <a:sym typeface="Maven Pro"/>
              </a:rPr>
              <a:t>Mr. Hagai Barmatz : Mathematical assistance.</a:t>
            </a:r>
            <a:endParaRPr b="1">
              <a:solidFill>
                <a:srgbClr val="000000"/>
              </a:solidFill>
              <a:latin typeface="Maven Pro"/>
              <a:ea typeface="Maven Pro"/>
              <a:cs typeface="Maven Pro"/>
              <a:sym typeface="Maven Pro"/>
            </a:endParaRPr>
          </a:p>
          <a:p>
            <a:pPr indent="0" lvl="0" marL="0" rtl="0" algn="l">
              <a:lnSpc>
                <a:spcPct val="100000"/>
              </a:lnSpc>
              <a:spcBef>
                <a:spcPts val="0"/>
              </a:spcBef>
              <a:spcAft>
                <a:spcPts val="0"/>
              </a:spcAft>
              <a:buSzPts val="1600"/>
              <a:buNone/>
            </a:pPr>
            <a:r>
              <a:t/>
            </a:r>
            <a:endParaRPr b="1">
              <a:solidFill>
                <a:srgbClr val="000000"/>
              </a:solidFill>
              <a:latin typeface="Maven Pro"/>
              <a:ea typeface="Maven Pro"/>
              <a:cs typeface="Maven Pro"/>
              <a:sym typeface="Maven Pro"/>
            </a:endParaRPr>
          </a:p>
          <a:p>
            <a:pPr indent="0" lvl="0" marL="0" rtl="0" algn="l">
              <a:lnSpc>
                <a:spcPct val="100000"/>
              </a:lnSpc>
              <a:spcBef>
                <a:spcPts val="0"/>
              </a:spcBef>
              <a:spcAft>
                <a:spcPts val="0"/>
              </a:spcAft>
              <a:buSzPts val="1600"/>
              <a:buNone/>
            </a:pPr>
            <a:r>
              <a:rPr b="1" lang="en-GB">
                <a:solidFill>
                  <a:srgbClr val="000000"/>
                </a:solidFill>
                <a:latin typeface="Maven Pro"/>
                <a:ea typeface="Maven Pro"/>
                <a:cs typeface="Maven Pro"/>
                <a:sym typeface="Maven Pro"/>
              </a:rPr>
              <a:t>Mr. Tal Abziz : Initial Software Architecture assistance.  </a:t>
            </a:r>
            <a:endParaRPr b="1">
              <a:solidFill>
                <a:srgbClr val="000000"/>
              </a:solidFill>
              <a:latin typeface="Maven Pro"/>
              <a:ea typeface="Maven Pro"/>
              <a:cs typeface="Maven Pro"/>
              <a:sym typeface="Maven Pr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0" name="Shape 290"/>
        <p:cNvGrpSpPr/>
        <p:nvPr/>
      </p:nvGrpSpPr>
      <p:grpSpPr>
        <a:xfrm>
          <a:off x="0" y="0"/>
          <a:ext cx="0" cy="0"/>
          <a:chOff x="0" y="0"/>
          <a:chExt cx="0" cy="0"/>
        </a:xfrm>
      </p:grpSpPr>
      <p:sp>
        <p:nvSpPr>
          <p:cNvPr id="291" name="Google Shape;291;p15"/>
          <p:cNvSpPr txBox="1"/>
          <p:nvPr>
            <p:ph type="ctrTitle"/>
          </p:nvPr>
        </p:nvSpPr>
        <p:spPr>
          <a:xfrm>
            <a:off x="311700" y="207175"/>
            <a:ext cx="8520600" cy="10641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lang="en-GB" sz="3000">
                <a:solidFill>
                  <a:srgbClr val="000000"/>
                </a:solidFill>
              </a:rPr>
              <a:t>What is an optimization problem?</a:t>
            </a:r>
            <a:endParaRPr sz="3000">
              <a:solidFill>
                <a:srgbClr val="000000"/>
              </a:solidFill>
            </a:endParaRPr>
          </a:p>
        </p:txBody>
      </p:sp>
      <p:pic>
        <p:nvPicPr>
          <p:cNvPr id="292" name="Google Shape;292;p15"/>
          <p:cNvPicPr preferRelativeResize="0"/>
          <p:nvPr/>
        </p:nvPicPr>
        <p:blipFill rotWithShape="1">
          <a:blip r:embed="rId3">
            <a:alphaModFix/>
          </a:blip>
          <a:srcRect b="0" l="0" r="0" t="0"/>
          <a:stretch/>
        </p:blipFill>
        <p:spPr>
          <a:xfrm>
            <a:off x="168675" y="1387450"/>
            <a:ext cx="556216" cy="543425"/>
          </a:xfrm>
          <a:prstGeom prst="rect">
            <a:avLst/>
          </a:prstGeom>
          <a:noFill/>
          <a:ln>
            <a:noFill/>
          </a:ln>
        </p:spPr>
      </p:pic>
      <p:pic>
        <p:nvPicPr>
          <p:cNvPr id="293" name="Google Shape;293;p15"/>
          <p:cNvPicPr preferRelativeResize="0"/>
          <p:nvPr/>
        </p:nvPicPr>
        <p:blipFill rotWithShape="1">
          <a:blip r:embed="rId4">
            <a:alphaModFix/>
          </a:blip>
          <a:srcRect b="0" l="0" r="0" t="0"/>
          <a:stretch/>
        </p:blipFill>
        <p:spPr>
          <a:xfrm>
            <a:off x="1484525" y="1387448"/>
            <a:ext cx="2614675" cy="543425"/>
          </a:xfrm>
          <a:prstGeom prst="rect">
            <a:avLst/>
          </a:prstGeom>
          <a:noFill/>
          <a:ln>
            <a:noFill/>
          </a:ln>
        </p:spPr>
      </p:pic>
      <p:pic>
        <p:nvPicPr>
          <p:cNvPr id="294" name="Google Shape;294;p15"/>
          <p:cNvPicPr preferRelativeResize="0"/>
          <p:nvPr/>
        </p:nvPicPr>
        <p:blipFill rotWithShape="1">
          <a:blip r:embed="rId5">
            <a:alphaModFix/>
          </a:blip>
          <a:srcRect b="0" l="0" r="0" t="0"/>
          <a:stretch/>
        </p:blipFill>
        <p:spPr>
          <a:xfrm>
            <a:off x="152400" y="2243281"/>
            <a:ext cx="1332125" cy="328469"/>
          </a:xfrm>
          <a:prstGeom prst="rect">
            <a:avLst/>
          </a:prstGeom>
          <a:noFill/>
          <a:ln>
            <a:noFill/>
          </a:ln>
        </p:spPr>
      </p:pic>
      <p:pic>
        <p:nvPicPr>
          <p:cNvPr id="295" name="Google Shape;295;p15"/>
          <p:cNvPicPr preferRelativeResize="0"/>
          <p:nvPr/>
        </p:nvPicPr>
        <p:blipFill rotWithShape="1">
          <a:blip r:embed="rId6">
            <a:alphaModFix/>
          </a:blip>
          <a:srcRect b="0" l="0" r="0" t="0"/>
          <a:stretch/>
        </p:blipFill>
        <p:spPr>
          <a:xfrm>
            <a:off x="1814125" y="2228970"/>
            <a:ext cx="2285075" cy="450255"/>
          </a:xfrm>
          <a:prstGeom prst="rect">
            <a:avLst/>
          </a:prstGeom>
          <a:noFill/>
          <a:ln>
            <a:noFill/>
          </a:ln>
        </p:spPr>
      </p:pic>
      <p:pic>
        <p:nvPicPr>
          <p:cNvPr id="296" name="Google Shape;296;p15"/>
          <p:cNvPicPr preferRelativeResize="0"/>
          <p:nvPr/>
        </p:nvPicPr>
        <p:blipFill rotWithShape="1">
          <a:blip r:embed="rId7">
            <a:alphaModFix/>
          </a:blip>
          <a:srcRect b="0" l="0" r="0" t="0"/>
          <a:stretch/>
        </p:blipFill>
        <p:spPr>
          <a:xfrm>
            <a:off x="1814125" y="2782000"/>
            <a:ext cx="145391" cy="328475"/>
          </a:xfrm>
          <a:prstGeom prst="rect">
            <a:avLst/>
          </a:prstGeom>
          <a:noFill/>
          <a:ln>
            <a:noFill/>
          </a:ln>
        </p:spPr>
      </p:pic>
      <p:pic>
        <p:nvPicPr>
          <p:cNvPr id="297" name="Google Shape;297;p15"/>
          <p:cNvPicPr preferRelativeResize="0"/>
          <p:nvPr/>
        </p:nvPicPr>
        <p:blipFill rotWithShape="1">
          <a:blip r:embed="rId8">
            <a:alphaModFix/>
          </a:blip>
          <a:srcRect b="0" l="0" r="0" t="0"/>
          <a:stretch/>
        </p:blipFill>
        <p:spPr>
          <a:xfrm>
            <a:off x="1814125" y="3213250"/>
            <a:ext cx="2285075" cy="509275"/>
          </a:xfrm>
          <a:prstGeom prst="rect">
            <a:avLst/>
          </a:prstGeom>
          <a:noFill/>
          <a:ln>
            <a:noFill/>
          </a:ln>
        </p:spPr>
      </p:pic>
      <p:sp>
        <p:nvSpPr>
          <p:cNvPr id="298" name="Google Shape;298;p15"/>
          <p:cNvSpPr txBox="1"/>
          <p:nvPr/>
        </p:nvSpPr>
        <p:spPr>
          <a:xfrm>
            <a:off x="453150" y="4017150"/>
            <a:ext cx="6745672" cy="10641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00000"/>
              </a:lnSpc>
              <a:spcBef>
                <a:spcPts val="0"/>
              </a:spcBef>
              <a:spcAft>
                <a:spcPts val="0"/>
              </a:spcAft>
              <a:buClr>
                <a:srgbClr val="000000"/>
              </a:buClr>
              <a:buSzPts val="1400"/>
              <a:buFont typeface="Maven Pro"/>
              <a:buChar char="●"/>
            </a:pPr>
            <a:r>
              <a:rPr b="0" i="1" lang="en-GB" sz="1400" u="none" cap="none" strike="noStrike">
                <a:solidFill>
                  <a:srgbClr val="000000"/>
                </a:solidFill>
                <a:latin typeface="Times New Roman"/>
                <a:ea typeface="Times New Roman"/>
                <a:cs typeface="Times New Roman"/>
                <a:sym typeface="Times New Roman"/>
              </a:rPr>
              <a:t>f </a:t>
            </a:r>
            <a:r>
              <a:rPr b="0" i="0" lang="en-GB" sz="1400" u="none" cap="none" strike="noStrike">
                <a:solidFill>
                  <a:srgbClr val="000000"/>
                </a:solidFill>
                <a:latin typeface="Maven Pro"/>
                <a:ea typeface="Maven Pro"/>
                <a:cs typeface="Maven Pro"/>
                <a:sym typeface="Maven Pro"/>
              </a:rPr>
              <a:t>is called the objective function or fitness function.</a:t>
            </a:r>
            <a:endParaRPr b="0" i="0" sz="1400" u="none" cap="none" strike="noStrike">
              <a:solidFill>
                <a:srgbClr val="000000"/>
              </a:solidFill>
              <a:latin typeface="Maven Pro"/>
              <a:ea typeface="Maven Pro"/>
              <a:cs typeface="Maven Pro"/>
              <a:sym typeface="Maven Pro"/>
            </a:endParaRPr>
          </a:p>
          <a:p>
            <a:pPr indent="-317500" lvl="0" marL="457200" marR="0" rtl="0" algn="l">
              <a:lnSpc>
                <a:spcPct val="100000"/>
              </a:lnSpc>
              <a:spcBef>
                <a:spcPts val="0"/>
              </a:spcBef>
              <a:spcAft>
                <a:spcPts val="0"/>
              </a:spcAft>
              <a:buClr>
                <a:srgbClr val="000000"/>
              </a:buClr>
              <a:buSzPts val="1400"/>
              <a:buFont typeface="Maven Pro"/>
              <a:buChar char="●"/>
            </a:pPr>
            <a:r>
              <a:rPr b="0" i="0" lang="en-GB" sz="1400" u="none" cap="none" strike="noStrike">
                <a:solidFill>
                  <a:srgbClr val="000000"/>
                </a:solidFill>
                <a:latin typeface="Maven Pro"/>
                <a:ea typeface="Maven Pro"/>
                <a:cs typeface="Maven Pro"/>
                <a:sym typeface="Maven Pro"/>
              </a:rPr>
              <a:t>xi are the decision variables.</a:t>
            </a:r>
            <a:endParaRPr b="0" i="0" sz="1400" u="none" cap="none" strike="noStrike">
              <a:solidFill>
                <a:srgbClr val="000000"/>
              </a:solidFill>
              <a:latin typeface="Maven Pro"/>
              <a:ea typeface="Maven Pro"/>
              <a:cs typeface="Maven Pro"/>
              <a:sym typeface="Maven Pro"/>
            </a:endParaRPr>
          </a:p>
          <a:p>
            <a:pPr indent="-317500" lvl="0" marL="457200" marR="0" rtl="0" algn="l">
              <a:lnSpc>
                <a:spcPct val="100000"/>
              </a:lnSpc>
              <a:spcBef>
                <a:spcPts val="0"/>
              </a:spcBef>
              <a:spcAft>
                <a:spcPts val="0"/>
              </a:spcAft>
              <a:buClr>
                <a:srgbClr val="000000"/>
              </a:buClr>
              <a:buSzPts val="1400"/>
              <a:buFont typeface="Maven Pro"/>
              <a:buChar char="●"/>
            </a:pPr>
            <a:r>
              <a:rPr b="0" i="0" lang="en-GB" sz="1400" u="none" cap="none" strike="noStrike">
                <a:solidFill>
                  <a:srgbClr val="000000"/>
                </a:solidFill>
                <a:latin typeface="Maven Pro"/>
                <a:ea typeface="Maven Pro"/>
                <a:cs typeface="Maven Pro"/>
                <a:sym typeface="Maven Pro"/>
              </a:rPr>
              <a:t>      is a feasible search-point that satisfies all of the constraints g1...gm.  </a:t>
            </a:r>
            <a:endParaRPr b="0" i="0" sz="1400" u="none" cap="none" strike="noStrike">
              <a:solidFill>
                <a:srgbClr val="000000"/>
              </a:solidFill>
              <a:latin typeface="Maven Pro"/>
              <a:ea typeface="Maven Pro"/>
              <a:cs typeface="Maven Pro"/>
              <a:sym typeface="Maven Pro"/>
            </a:endParaRPr>
          </a:p>
        </p:txBody>
      </p:sp>
      <p:pic>
        <p:nvPicPr>
          <p:cNvPr id="299" name="Google Shape;299;p15"/>
          <p:cNvPicPr preferRelativeResize="0"/>
          <p:nvPr/>
        </p:nvPicPr>
        <p:blipFill rotWithShape="1">
          <a:blip r:embed="rId9">
            <a:alphaModFix/>
          </a:blip>
          <a:srcRect b="0" l="0" r="0" t="0"/>
          <a:stretch/>
        </p:blipFill>
        <p:spPr>
          <a:xfrm>
            <a:off x="947400" y="4544225"/>
            <a:ext cx="286850" cy="2216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3" name="Shape 303"/>
        <p:cNvGrpSpPr/>
        <p:nvPr/>
      </p:nvGrpSpPr>
      <p:grpSpPr>
        <a:xfrm>
          <a:off x="0" y="0"/>
          <a:ext cx="0" cy="0"/>
          <a:chOff x="0" y="0"/>
          <a:chExt cx="0" cy="0"/>
        </a:xfrm>
      </p:grpSpPr>
      <p:sp>
        <p:nvSpPr>
          <p:cNvPr id="304" name="Google Shape;304;p16"/>
          <p:cNvSpPr txBox="1"/>
          <p:nvPr>
            <p:ph type="ctrTitle"/>
          </p:nvPr>
        </p:nvSpPr>
        <p:spPr>
          <a:xfrm>
            <a:off x="311700" y="207175"/>
            <a:ext cx="8520600" cy="10641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lang="en-GB" sz="3000">
                <a:solidFill>
                  <a:srgbClr val="000000"/>
                </a:solidFill>
              </a:rPr>
              <a:t>Optimization: The Brute Force Solution</a:t>
            </a:r>
            <a:endParaRPr sz="3000">
              <a:solidFill>
                <a:srgbClr val="000000"/>
              </a:solidFill>
            </a:endParaRPr>
          </a:p>
        </p:txBody>
      </p:sp>
      <p:sp>
        <p:nvSpPr>
          <p:cNvPr id="305" name="Google Shape;305;p16"/>
          <p:cNvSpPr txBox="1"/>
          <p:nvPr/>
        </p:nvSpPr>
        <p:spPr>
          <a:xfrm>
            <a:off x="311700" y="1228950"/>
            <a:ext cx="5078100" cy="26856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00000"/>
              </a:lnSpc>
              <a:spcBef>
                <a:spcPts val="0"/>
              </a:spcBef>
              <a:spcAft>
                <a:spcPts val="0"/>
              </a:spcAft>
              <a:buClr>
                <a:srgbClr val="000000"/>
              </a:buClr>
              <a:buSzPts val="1400"/>
              <a:buChar char="●"/>
            </a:pPr>
            <a:r>
              <a:rPr b="0" i="0" lang="en-GB" sz="1400" u="none" cap="none" strike="noStrike">
                <a:solidFill>
                  <a:srgbClr val="000000"/>
                </a:solidFill>
                <a:latin typeface="Maven Pro"/>
                <a:ea typeface="Maven Pro"/>
                <a:cs typeface="Maven Pro"/>
                <a:sym typeface="Maven Pro"/>
              </a:rPr>
              <a:t>Given a fitness function we can randomly select a candidate solution (       is a search-point that satisfies all of the constraints g1...gm) and evaluate </a:t>
            </a:r>
            <a:r>
              <a:rPr b="0" i="1" lang="en-GB" sz="1400" u="none" cap="none" strike="noStrike">
                <a:solidFill>
                  <a:srgbClr val="000000"/>
                </a:solidFill>
                <a:latin typeface="Times New Roman"/>
                <a:ea typeface="Times New Roman"/>
                <a:cs typeface="Times New Roman"/>
                <a:sym typeface="Times New Roman"/>
              </a:rPr>
              <a:t>f</a:t>
            </a:r>
            <a:r>
              <a:rPr b="0" i="0" lang="en-GB" sz="1400" u="none" cap="none" strike="noStrike">
                <a:solidFill>
                  <a:srgbClr val="000000"/>
                </a:solidFill>
                <a:latin typeface="Maven Pro"/>
                <a:ea typeface="Maven Pro"/>
                <a:cs typeface="Maven Pro"/>
                <a:sym typeface="Maven Pro"/>
              </a:rPr>
              <a:t>(        ) to get its fitness.</a:t>
            </a:r>
            <a:endParaRPr b="0" i="0" sz="1400" u="none" cap="none" strike="noStrike">
              <a:solidFill>
                <a:srgbClr val="000000"/>
              </a:solidFill>
              <a:latin typeface="Maven Pro"/>
              <a:ea typeface="Maven Pro"/>
              <a:cs typeface="Maven Pro"/>
              <a:sym typeface="Maven Pro"/>
            </a:endParaRPr>
          </a:p>
          <a:p>
            <a:pPr indent="0" lvl="0" marL="457200" marR="0" rtl="0" algn="l">
              <a:lnSpc>
                <a:spcPct val="100000"/>
              </a:lnSpc>
              <a:spcBef>
                <a:spcPts val="0"/>
              </a:spcBef>
              <a:spcAft>
                <a:spcPts val="0"/>
              </a:spcAft>
              <a:buNone/>
            </a:pPr>
            <a:r>
              <a:t/>
            </a:r>
            <a:endParaRPr>
              <a:latin typeface="Maven Pro"/>
              <a:ea typeface="Maven Pro"/>
              <a:cs typeface="Maven Pro"/>
              <a:sym typeface="Maven Pro"/>
            </a:endParaRPr>
          </a:p>
          <a:p>
            <a:pPr indent="-317500" lvl="0" marL="457200" marR="0" rtl="0" algn="l">
              <a:lnSpc>
                <a:spcPct val="100000"/>
              </a:lnSpc>
              <a:spcBef>
                <a:spcPts val="0"/>
              </a:spcBef>
              <a:spcAft>
                <a:spcPts val="0"/>
              </a:spcAft>
              <a:buClr>
                <a:srgbClr val="000000"/>
              </a:buClr>
              <a:buSzPts val="1400"/>
              <a:buChar char="●"/>
            </a:pPr>
            <a:r>
              <a:rPr b="0" i="0" lang="en-GB" sz="1400" u="none" cap="none" strike="noStrike">
                <a:solidFill>
                  <a:srgbClr val="000000"/>
                </a:solidFill>
                <a:latin typeface="Maven Pro"/>
                <a:ea typeface="Maven Pro"/>
                <a:cs typeface="Maven Pro"/>
                <a:sym typeface="Maven Pro"/>
              </a:rPr>
              <a:t>Repeat the process until evaluating the entire solution space, then compare the best score received</a:t>
            </a:r>
            <a:endParaRPr b="0" i="0" sz="1400" u="none" cap="none" strike="noStrike">
              <a:solidFill>
                <a:srgbClr val="000000"/>
              </a:solidFill>
              <a:latin typeface="Maven Pro"/>
              <a:ea typeface="Maven Pro"/>
              <a:cs typeface="Maven Pro"/>
              <a:sym typeface="Maven Pro"/>
            </a:endParaRPr>
          </a:p>
          <a:p>
            <a:pPr indent="0" lvl="0" marL="457200" marR="0" rtl="0" algn="l">
              <a:lnSpc>
                <a:spcPct val="100000"/>
              </a:lnSpc>
              <a:spcBef>
                <a:spcPts val="0"/>
              </a:spcBef>
              <a:spcAft>
                <a:spcPts val="0"/>
              </a:spcAft>
              <a:buNone/>
            </a:pPr>
            <a:r>
              <a:t/>
            </a:r>
            <a:endParaRPr>
              <a:latin typeface="Maven Pro"/>
              <a:ea typeface="Maven Pro"/>
              <a:cs typeface="Maven Pro"/>
              <a:sym typeface="Maven Pro"/>
            </a:endParaRPr>
          </a:p>
          <a:p>
            <a:pPr indent="-317500" lvl="0" marL="457200" marR="0" rtl="0" algn="l">
              <a:lnSpc>
                <a:spcPct val="100000"/>
              </a:lnSpc>
              <a:spcBef>
                <a:spcPts val="0"/>
              </a:spcBef>
              <a:spcAft>
                <a:spcPts val="0"/>
              </a:spcAft>
              <a:buClr>
                <a:srgbClr val="000000"/>
              </a:buClr>
              <a:buSzPts val="1400"/>
              <a:buChar char="●"/>
            </a:pPr>
            <a:r>
              <a:rPr b="0" i="0" lang="en-GB" sz="1400" u="none" cap="none" strike="noStrike">
                <a:solidFill>
                  <a:srgbClr val="000000"/>
                </a:solidFill>
                <a:latin typeface="Maven Pro"/>
                <a:ea typeface="Maven Pro"/>
                <a:cs typeface="Maven Pro"/>
                <a:sym typeface="Maven Pro"/>
              </a:rPr>
              <a:t>        that got the best score is the candidate solution that brought </a:t>
            </a:r>
            <a:r>
              <a:rPr b="0" i="1" lang="en-GB" sz="1400" u="none" cap="none" strike="noStrike">
                <a:solidFill>
                  <a:srgbClr val="000000"/>
                </a:solidFill>
                <a:latin typeface="Maven Pro"/>
                <a:ea typeface="Maven Pro"/>
                <a:cs typeface="Maven Pro"/>
                <a:sym typeface="Maven Pro"/>
              </a:rPr>
              <a:t>f</a:t>
            </a:r>
            <a:r>
              <a:rPr b="0" i="0" lang="en-GB" sz="1400" u="none" cap="none" strike="noStrike">
                <a:solidFill>
                  <a:srgbClr val="000000"/>
                </a:solidFill>
                <a:latin typeface="Maven Pro"/>
                <a:ea typeface="Maven Pro"/>
                <a:cs typeface="Maven Pro"/>
                <a:sym typeface="Maven Pro"/>
              </a:rPr>
              <a:t> to its minimum, and is called its </a:t>
            </a:r>
            <a:r>
              <a:rPr b="1" i="0" lang="en-GB" sz="1400" u="none" cap="none" strike="noStrike">
                <a:solidFill>
                  <a:srgbClr val="000000"/>
                </a:solidFill>
                <a:latin typeface="Maven Pro"/>
                <a:ea typeface="Maven Pro"/>
                <a:cs typeface="Maven Pro"/>
                <a:sym typeface="Maven Pro"/>
              </a:rPr>
              <a:t>global minimizer</a:t>
            </a:r>
            <a:r>
              <a:rPr b="0" i="0" lang="en-GB" sz="1400" u="none" cap="none" strike="noStrike">
                <a:solidFill>
                  <a:srgbClr val="000000"/>
                </a:solidFill>
                <a:latin typeface="Maven Pro"/>
                <a:ea typeface="Maven Pro"/>
                <a:cs typeface="Maven Pro"/>
                <a:sym typeface="Maven Pro"/>
              </a:rPr>
              <a:t>. </a:t>
            </a:r>
            <a:endParaRPr b="0" i="0" sz="1400" u="none" cap="none" strike="noStrike">
              <a:solidFill>
                <a:srgbClr val="000000"/>
              </a:solidFill>
              <a:latin typeface="Maven Pro"/>
              <a:ea typeface="Maven Pro"/>
              <a:cs typeface="Maven Pro"/>
              <a:sym typeface="Maven Pro"/>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aven Pro"/>
              <a:ea typeface="Maven Pro"/>
              <a:cs typeface="Maven Pro"/>
              <a:sym typeface="Maven Pro"/>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aven Pro"/>
              <a:ea typeface="Maven Pro"/>
              <a:cs typeface="Maven Pro"/>
              <a:sym typeface="Maven Pro"/>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aven Pro"/>
              <a:ea typeface="Maven Pro"/>
              <a:cs typeface="Maven Pro"/>
              <a:sym typeface="Maven Pro"/>
            </a:endParaRPr>
          </a:p>
        </p:txBody>
      </p:sp>
      <p:pic>
        <p:nvPicPr>
          <p:cNvPr id="306" name="Google Shape;306;p16"/>
          <p:cNvPicPr preferRelativeResize="0"/>
          <p:nvPr/>
        </p:nvPicPr>
        <p:blipFill rotWithShape="1">
          <a:blip r:embed="rId3">
            <a:alphaModFix/>
          </a:blip>
          <a:srcRect b="0" l="0" r="0" t="0"/>
          <a:stretch/>
        </p:blipFill>
        <p:spPr>
          <a:xfrm>
            <a:off x="2468400" y="1519075"/>
            <a:ext cx="286850" cy="221650"/>
          </a:xfrm>
          <a:prstGeom prst="rect">
            <a:avLst/>
          </a:prstGeom>
          <a:noFill/>
          <a:ln>
            <a:noFill/>
          </a:ln>
        </p:spPr>
      </p:pic>
      <p:pic>
        <p:nvPicPr>
          <p:cNvPr id="307" name="Google Shape;307;p16"/>
          <p:cNvPicPr preferRelativeResize="0"/>
          <p:nvPr/>
        </p:nvPicPr>
        <p:blipFill rotWithShape="1">
          <a:blip r:embed="rId3">
            <a:alphaModFix/>
          </a:blip>
          <a:srcRect b="0" l="0" r="0" t="0"/>
          <a:stretch/>
        </p:blipFill>
        <p:spPr>
          <a:xfrm>
            <a:off x="4505764" y="1740737"/>
            <a:ext cx="286850" cy="221650"/>
          </a:xfrm>
          <a:prstGeom prst="rect">
            <a:avLst/>
          </a:prstGeom>
          <a:noFill/>
          <a:ln>
            <a:noFill/>
          </a:ln>
        </p:spPr>
      </p:pic>
      <p:pic>
        <p:nvPicPr>
          <p:cNvPr id="308" name="Google Shape;308;p16"/>
          <p:cNvPicPr preferRelativeResize="0"/>
          <p:nvPr/>
        </p:nvPicPr>
        <p:blipFill rotWithShape="1">
          <a:blip r:embed="rId3">
            <a:alphaModFix/>
          </a:blip>
          <a:srcRect b="0" l="0" r="0" t="0"/>
          <a:stretch/>
        </p:blipFill>
        <p:spPr>
          <a:xfrm>
            <a:off x="846950" y="3005675"/>
            <a:ext cx="286850" cy="221650"/>
          </a:xfrm>
          <a:prstGeom prst="rect">
            <a:avLst/>
          </a:prstGeom>
          <a:noFill/>
          <a:ln>
            <a:noFill/>
          </a:ln>
        </p:spPr>
      </p:pic>
      <p:pic>
        <p:nvPicPr>
          <p:cNvPr id="309" name="Google Shape;309;p16"/>
          <p:cNvPicPr preferRelativeResize="0"/>
          <p:nvPr/>
        </p:nvPicPr>
        <p:blipFill rotWithShape="1">
          <a:blip r:embed="rId4">
            <a:alphaModFix/>
          </a:blip>
          <a:srcRect b="0" l="0" r="0" t="0"/>
          <a:stretch/>
        </p:blipFill>
        <p:spPr>
          <a:xfrm>
            <a:off x="6148350" y="1415137"/>
            <a:ext cx="1965500" cy="25747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3" name="Shape 313"/>
        <p:cNvGrpSpPr/>
        <p:nvPr/>
      </p:nvGrpSpPr>
      <p:grpSpPr>
        <a:xfrm>
          <a:off x="0" y="0"/>
          <a:ext cx="0" cy="0"/>
          <a:chOff x="0" y="0"/>
          <a:chExt cx="0" cy="0"/>
        </a:xfrm>
      </p:grpSpPr>
      <p:sp>
        <p:nvSpPr>
          <p:cNvPr id="314" name="Google Shape;314;p17"/>
          <p:cNvSpPr txBox="1"/>
          <p:nvPr>
            <p:ph type="ctrTitle"/>
          </p:nvPr>
        </p:nvSpPr>
        <p:spPr>
          <a:xfrm>
            <a:off x="311700" y="207175"/>
            <a:ext cx="8520600" cy="10641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lang="en-GB" sz="3000">
                <a:solidFill>
                  <a:srgbClr val="000000"/>
                </a:solidFill>
              </a:rPr>
              <a:t>Problems That Arise From The Brute Force Approach</a:t>
            </a:r>
            <a:endParaRPr sz="3000">
              <a:solidFill>
                <a:srgbClr val="000000"/>
              </a:solidFill>
            </a:endParaRPr>
          </a:p>
        </p:txBody>
      </p:sp>
      <p:sp>
        <p:nvSpPr>
          <p:cNvPr id="315" name="Google Shape;315;p17"/>
          <p:cNvSpPr txBox="1"/>
          <p:nvPr/>
        </p:nvSpPr>
        <p:spPr>
          <a:xfrm>
            <a:off x="0" y="1228950"/>
            <a:ext cx="5078100" cy="26856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00000"/>
              </a:lnSpc>
              <a:spcBef>
                <a:spcPts val="0"/>
              </a:spcBef>
              <a:spcAft>
                <a:spcPts val="0"/>
              </a:spcAft>
              <a:buClr>
                <a:srgbClr val="000000"/>
              </a:buClr>
              <a:buSzPts val="1400"/>
              <a:buFont typeface="Maven Pro"/>
              <a:buChar char="●"/>
            </a:pPr>
            <a:r>
              <a:rPr b="0" i="0" lang="en-GB" sz="1400" u="none" cap="none" strike="noStrike">
                <a:solidFill>
                  <a:srgbClr val="000000"/>
                </a:solidFill>
                <a:latin typeface="Maven Pro"/>
                <a:ea typeface="Maven Pro"/>
                <a:cs typeface="Maven Pro"/>
                <a:sym typeface="Maven Pro"/>
              </a:rPr>
              <a:t>Candidate solution space can be infinite or too large.</a:t>
            </a:r>
            <a:endParaRPr b="0" i="0" sz="1400" u="none" cap="none" strike="noStrike">
              <a:solidFill>
                <a:srgbClr val="000000"/>
              </a:solidFill>
              <a:latin typeface="Maven Pro"/>
              <a:ea typeface="Maven Pro"/>
              <a:cs typeface="Maven Pro"/>
              <a:sym typeface="Maven Pro"/>
            </a:endParaRPr>
          </a:p>
          <a:p>
            <a:pPr indent="0" lvl="0" marL="457200" marR="0" rtl="0" algn="l">
              <a:lnSpc>
                <a:spcPct val="100000"/>
              </a:lnSpc>
              <a:spcBef>
                <a:spcPts val="0"/>
              </a:spcBef>
              <a:spcAft>
                <a:spcPts val="0"/>
              </a:spcAft>
              <a:buNone/>
            </a:pPr>
            <a:r>
              <a:t/>
            </a:r>
            <a:endParaRPr>
              <a:latin typeface="Maven Pro"/>
              <a:ea typeface="Maven Pro"/>
              <a:cs typeface="Maven Pro"/>
              <a:sym typeface="Maven Pro"/>
            </a:endParaRPr>
          </a:p>
          <a:p>
            <a:pPr indent="-317500" lvl="0" marL="457200" marR="0" rtl="0" algn="l">
              <a:lnSpc>
                <a:spcPct val="100000"/>
              </a:lnSpc>
              <a:spcBef>
                <a:spcPts val="0"/>
              </a:spcBef>
              <a:spcAft>
                <a:spcPts val="0"/>
              </a:spcAft>
              <a:buClr>
                <a:srgbClr val="000000"/>
              </a:buClr>
              <a:buSzPts val="1400"/>
              <a:buFont typeface="Maven Pro"/>
              <a:buChar char="●"/>
            </a:pPr>
            <a:r>
              <a:rPr b="0" i="0" lang="en-GB" sz="1400" u="none" cap="none" strike="noStrike">
                <a:solidFill>
                  <a:srgbClr val="000000"/>
                </a:solidFill>
                <a:latin typeface="Maven Pro"/>
                <a:ea typeface="Maven Pro"/>
                <a:cs typeface="Maven Pro"/>
                <a:sym typeface="Maven Pro"/>
              </a:rPr>
              <a:t>Evaluating          may take a long time.</a:t>
            </a:r>
            <a:endParaRPr b="0" i="0" sz="1400" u="none" cap="none" strike="noStrike">
              <a:solidFill>
                <a:srgbClr val="000000"/>
              </a:solidFill>
              <a:latin typeface="Maven Pro"/>
              <a:ea typeface="Maven Pro"/>
              <a:cs typeface="Maven Pro"/>
              <a:sym typeface="Maven Pro"/>
            </a:endParaRPr>
          </a:p>
          <a:p>
            <a:pPr indent="0" lvl="0" marL="45720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aven Pro"/>
              <a:ea typeface="Maven Pro"/>
              <a:cs typeface="Maven Pro"/>
              <a:sym typeface="Maven Pro"/>
            </a:endParaRPr>
          </a:p>
          <a:p>
            <a:pPr indent="-317500" lvl="0" marL="457200" marR="0" rtl="0" algn="l">
              <a:lnSpc>
                <a:spcPct val="100000"/>
              </a:lnSpc>
              <a:spcBef>
                <a:spcPts val="0"/>
              </a:spcBef>
              <a:spcAft>
                <a:spcPts val="0"/>
              </a:spcAft>
              <a:buClr>
                <a:srgbClr val="000000"/>
              </a:buClr>
              <a:buSzPts val="1400"/>
              <a:buFont typeface="Maven Pro"/>
              <a:buChar char="●"/>
            </a:pPr>
            <a:r>
              <a:rPr b="0" i="1" lang="en-GB" sz="1400" u="none" cap="none" strike="noStrike">
                <a:solidFill>
                  <a:srgbClr val="000000"/>
                </a:solidFill>
                <a:latin typeface="Times New Roman"/>
                <a:ea typeface="Times New Roman"/>
                <a:cs typeface="Times New Roman"/>
                <a:sym typeface="Times New Roman"/>
              </a:rPr>
              <a:t>f</a:t>
            </a:r>
            <a:r>
              <a:rPr b="0" i="0" lang="en-GB" sz="1400" u="none" cap="none" strike="noStrike">
                <a:solidFill>
                  <a:srgbClr val="000000"/>
                </a:solidFill>
                <a:latin typeface="Maven Pro"/>
                <a:ea typeface="Maven Pro"/>
                <a:cs typeface="Maven Pro"/>
                <a:sym typeface="Maven Pro"/>
              </a:rPr>
              <a:t> may have several global optima (a </a:t>
            </a:r>
            <a:r>
              <a:rPr b="1" i="0" lang="en-GB" sz="1400" u="none" cap="none" strike="noStrike">
                <a:solidFill>
                  <a:srgbClr val="000000"/>
                </a:solidFill>
                <a:latin typeface="Maven Pro"/>
                <a:ea typeface="Maven Pro"/>
                <a:cs typeface="Maven Pro"/>
                <a:sym typeface="Maven Pro"/>
              </a:rPr>
              <a:t>multi-modal </a:t>
            </a:r>
            <a:r>
              <a:rPr b="0" i="0" lang="en-GB" sz="1400" u="none" cap="none" strike="noStrike">
                <a:solidFill>
                  <a:srgbClr val="000000"/>
                </a:solidFill>
                <a:latin typeface="Maven Pro"/>
                <a:ea typeface="Maven Pro"/>
                <a:cs typeface="Maven Pro"/>
                <a:sym typeface="Maven Pro"/>
              </a:rPr>
              <a:t>optimization problem)</a:t>
            </a:r>
            <a:endParaRPr b="0" i="0" sz="1400" u="none" cap="none" strike="noStrike">
              <a:solidFill>
                <a:srgbClr val="000000"/>
              </a:solidFill>
              <a:latin typeface="Maven Pro"/>
              <a:ea typeface="Maven Pro"/>
              <a:cs typeface="Maven Pro"/>
              <a:sym typeface="Maven Pro"/>
            </a:endParaRPr>
          </a:p>
          <a:p>
            <a:pPr indent="0" lvl="0" marL="45720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aven Pro"/>
              <a:ea typeface="Maven Pro"/>
              <a:cs typeface="Maven Pro"/>
              <a:sym typeface="Maven Pro"/>
            </a:endParaRPr>
          </a:p>
          <a:p>
            <a:pPr indent="-317500" lvl="0" marL="457200" marR="0" rtl="0" algn="l">
              <a:lnSpc>
                <a:spcPct val="100000"/>
              </a:lnSpc>
              <a:spcBef>
                <a:spcPts val="0"/>
              </a:spcBef>
              <a:spcAft>
                <a:spcPts val="0"/>
              </a:spcAft>
              <a:buClr>
                <a:srgbClr val="000000"/>
              </a:buClr>
              <a:buSzPts val="1400"/>
              <a:buFont typeface="Maven Pro"/>
              <a:buChar char="●"/>
            </a:pPr>
            <a:r>
              <a:rPr b="0" i="1" lang="en-GB" sz="1400" u="none" cap="none" strike="noStrike">
                <a:solidFill>
                  <a:srgbClr val="000000"/>
                </a:solidFill>
                <a:latin typeface="Times New Roman"/>
                <a:ea typeface="Times New Roman"/>
                <a:cs typeface="Times New Roman"/>
                <a:sym typeface="Times New Roman"/>
              </a:rPr>
              <a:t>f</a:t>
            </a:r>
            <a:r>
              <a:rPr b="0" i="0" lang="en-GB" sz="1400" u="none" cap="none" strike="noStrike">
                <a:solidFill>
                  <a:srgbClr val="000000"/>
                </a:solidFill>
                <a:latin typeface="Maven Pro"/>
                <a:ea typeface="Maven Pro"/>
                <a:cs typeface="Maven Pro"/>
                <a:sym typeface="Maven Pro"/>
              </a:rPr>
              <a:t> may have local minima (“traps”) so optimization methods such as a hill-climber or Gradient Descent would not locate (in most cases) the global optimizer.</a:t>
            </a:r>
            <a:endParaRPr b="0" i="0" sz="1400" u="none" cap="none" strike="noStrike">
              <a:solidFill>
                <a:srgbClr val="000000"/>
              </a:solidFill>
              <a:latin typeface="Maven Pro"/>
              <a:ea typeface="Maven Pro"/>
              <a:cs typeface="Maven Pro"/>
              <a:sym typeface="Maven Pro"/>
            </a:endParaRPr>
          </a:p>
        </p:txBody>
      </p:sp>
      <p:pic>
        <p:nvPicPr>
          <p:cNvPr id="316" name="Google Shape;316;p17"/>
          <p:cNvPicPr preferRelativeResize="0"/>
          <p:nvPr/>
        </p:nvPicPr>
        <p:blipFill rotWithShape="1">
          <a:blip r:embed="rId3">
            <a:alphaModFix/>
          </a:blip>
          <a:srcRect b="0" l="0" r="0" t="0"/>
          <a:stretch/>
        </p:blipFill>
        <p:spPr>
          <a:xfrm>
            <a:off x="1454705" y="1695677"/>
            <a:ext cx="389950" cy="265875"/>
          </a:xfrm>
          <a:prstGeom prst="rect">
            <a:avLst/>
          </a:prstGeom>
          <a:noFill/>
          <a:ln>
            <a:noFill/>
          </a:ln>
        </p:spPr>
      </p:pic>
      <p:pic>
        <p:nvPicPr>
          <p:cNvPr id="317" name="Google Shape;317;p17"/>
          <p:cNvPicPr preferRelativeResize="0"/>
          <p:nvPr/>
        </p:nvPicPr>
        <p:blipFill rotWithShape="1">
          <a:blip r:embed="rId4">
            <a:alphaModFix/>
          </a:blip>
          <a:srcRect b="0" l="0" r="0" t="0"/>
          <a:stretch/>
        </p:blipFill>
        <p:spPr>
          <a:xfrm>
            <a:off x="5078100" y="2975425"/>
            <a:ext cx="4065900" cy="21680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1" name="Shape 321"/>
        <p:cNvGrpSpPr/>
        <p:nvPr/>
      </p:nvGrpSpPr>
      <p:grpSpPr>
        <a:xfrm>
          <a:off x="0" y="0"/>
          <a:ext cx="0" cy="0"/>
          <a:chOff x="0" y="0"/>
          <a:chExt cx="0" cy="0"/>
        </a:xfrm>
      </p:grpSpPr>
      <p:sp>
        <p:nvSpPr>
          <p:cNvPr id="322" name="Google Shape;322;p18"/>
          <p:cNvSpPr txBox="1"/>
          <p:nvPr>
            <p:ph type="ctrTitle"/>
          </p:nvPr>
        </p:nvSpPr>
        <p:spPr>
          <a:xfrm>
            <a:off x="0" y="0"/>
            <a:ext cx="8819400" cy="9579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600"/>
              <a:buNone/>
            </a:pPr>
            <a:r>
              <a:rPr lang="en-GB" sz="3000">
                <a:solidFill>
                  <a:srgbClr val="000000"/>
                </a:solidFill>
              </a:rPr>
              <a:t>Heuristics for solving optimization problems </a:t>
            </a:r>
            <a:endParaRPr sz="3000">
              <a:solidFill>
                <a:srgbClr val="000000"/>
              </a:solidFill>
            </a:endParaRPr>
          </a:p>
        </p:txBody>
      </p:sp>
      <p:sp>
        <p:nvSpPr>
          <p:cNvPr id="323" name="Google Shape;323;p18"/>
          <p:cNvSpPr txBox="1"/>
          <p:nvPr/>
        </p:nvSpPr>
        <p:spPr>
          <a:xfrm>
            <a:off x="176450" y="1022200"/>
            <a:ext cx="5159700" cy="27183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00000"/>
              </a:lnSpc>
              <a:spcBef>
                <a:spcPts val="0"/>
              </a:spcBef>
              <a:spcAft>
                <a:spcPts val="0"/>
              </a:spcAft>
              <a:buClr>
                <a:srgbClr val="000000"/>
              </a:buClr>
              <a:buSzPts val="1400"/>
              <a:buFont typeface="Maven Pro"/>
              <a:buChar char="●"/>
            </a:pPr>
            <a:r>
              <a:rPr b="0" i="0" lang="en-GB" sz="1400" u="none" cap="none" strike="noStrike">
                <a:solidFill>
                  <a:srgbClr val="000000"/>
                </a:solidFill>
                <a:latin typeface="Maven Pro"/>
                <a:ea typeface="Maven Pro"/>
                <a:cs typeface="Maven Pro"/>
                <a:sym typeface="Maven Pro"/>
              </a:rPr>
              <a:t>Heuristics are educated guesses one implements as an optimization method, </a:t>
            </a:r>
            <a:r>
              <a:rPr b="1" i="0" lang="en-GB" sz="1400" u="none" cap="none" strike="noStrike">
                <a:solidFill>
                  <a:srgbClr val="000000"/>
                </a:solidFill>
                <a:latin typeface="Maven Pro"/>
                <a:ea typeface="Maven Pro"/>
                <a:cs typeface="Maven Pro"/>
                <a:sym typeface="Maven Pro"/>
              </a:rPr>
              <a:t>based on available knowledge on the fitness function.</a:t>
            </a:r>
            <a:endParaRPr b="1" i="0" sz="1400" u="none" cap="none" strike="noStrike">
              <a:solidFill>
                <a:srgbClr val="000000"/>
              </a:solidFill>
              <a:latin typeface="Maven Pro"/>
              <a:ea typeface="Maven Pro"/>
              <a:cs typeface="Maven Pro"/>
              <a:sym typeface="Maven Pro"/>
            </a:endParaRPr>
          </a:p>
          <a:p>
            <a:pPr indent="0" lvl="0" marL="457200" marR="0" rtl="0" algn="l">
              <a:lnSpc>
                <a:spcPct val="100000"/>
              </a:lnSpc>
              <a:spcBef>
                <a:spcPts val="0"/>
              </a:spcBef>
              <a:spcAft>
                <a:spcPts val="0"/>
              </a:spcAft>
              <a:buNone/>
            </a:pPr>
            <a:r>
              <a:t/>
            </a:r>
            <a:endParaRPr b="1">
              <a:latin typeface="Maven Pro"/>
              <a:ea typeface="Maven Pro"/>
              <a:cs typeface="Maven Pro"/>
              <a:sym typeface="Maven Pro"/>
            </a:endParaRPr>
          </a:p>
          <a:p>
            <a:pPr indent="-317500" lvl="0" marL="457200" marR="0" rtl="0" algn="l">
              <a:lnSpc>
                <a:spcPct val="100000"/>
              </a:lnSpc>
              <a:spcBef>
                <a:spcPts val="0"/>
              </a:spcBef>
              <a:spcAft>
                <a:spcPts val="0"/>
              </a:spcAft>
              <a:buClr>
                <a:srgbClr val="000000"/>
              </a:buClr>
              <a:buSzPts val="1400"/>
              <a:buFont typeface="Maven Pro"/>
              <a:buChar char="●"/>
            </a:pPr>
            <a:r>
              <a:rPr b="0" i="0" lang="en-GB" sz="1400" u="none" cap="none" strike="noStrike">
                <a:solidFill>
                  <a:srgbClr val="000000"/>
                </a:solidFill>
                <a:latin typeface="Maven Pro"/>
                <a:ea typeface="Maven Pro"/>
                <a:cs typeface="Maven Pro"/>
                <a:sym typeface="Maven Pro"/>
              </a:rPr>
              <a:t>Example: minimize cos(x):</a:t>
            </a:r>
            <a:endParaRPr b="0" i="0" sz="1400" u="none" cap="none" strike="noStrike">
              <a:solidFill>
                <a:srgbClr val="000000"/>
              </a:solidFill>
              <a:latin typeface="Maven Pro"/>
              <a:ea typeface="Maven Pro"/>
              <a:cs typeface="Maven Pro"/>
              <a:sym typeface="Maven Pro"/>
            </a:endParaRPr>
          </a:p>
          <a:p>
            <a:pPr indent="0" lvl="0" marL="457200" marR="0" rtl="0" algn="l">
              <a:lnSpc>
                <a:spcPct val="100000"/>
              </a:lnSpc>
              <a:spcBef>
                <a:spcPts val="0"/>
              </a:spcBef>
              <a:spcAft>
                <a:spcPts val="0"/>
              </a:spcAft>
              <a:buNone/>
            </a:pPr>
            <a:r>
              <a:t/>
            </a:r>
            <a:endParaRPr>
              <a:latin typeface="Maven Pro"/>
              <a:ea typeface="Maven Pro"/>
              <a:cs typeface="Maven Pro"/>
              <a:sym typeface="Maven Pro"/>
            </a:endParaRPr>
          </a:p>
          <a:p>
            <a:pPr indent="-317500" lvl="0" marL="457200" marR="0" rtl="0" algn="l">
              <a:lnSpc>
                <a:spcPct val="100000"/>
              </a:lnSpc>
              <a:spcBef>
                <a:spcPts val="0"/>
              </a:spcBef>
              <a:spcAft>
                <a:spcPts val="0"/>
              </a:spcAft>
              <a:buClr>
                <a:srgbClr val="000000"/>
              </a:buClr>
              <a:buSzPts val="1400"/>
              <a:buFont typeface="Maven Pro"/>
              <a:buChar char="●"/>
            </a:pPr>
            <a:r>
              <a:rPr b="1" i="0" lang="en-GB" sz="1400" u="none" cap="none" strike="noStrike">
                <a:solidFill>
                  <a:srgbClr val="000000"/>
                </a:solidFill>
                <a:latin typeface="Maven Pro"/>
                <a:ea typeface="Maven Pro"/>
                <a:cs typeface="Maven Pro"/>
                <a:sym typeface="Maven Pro"/>
              </a:rPr>
              <a:t>Heuristic solution: </a:t>
            </a:r>
            <a:r>
              <a:rPr b="0" i="0" lang="en-GB" sz="1400" u="none" cap="none" strike="noStrike">
                <a:solidFill>
                  <a:srgbClr val="000000"/>
                </a:solidFill>
                <a:latin typeface="Maven Pro"/>
                <a:ea typeface="Maven Pro"/>
                <a:cs typeface="Maven Pro"/>
                <a:sym typeface="Maven Pro"/>
              </a:rPr>
              <a:t>use only odd numbers constructing a solution X=1*pi, 3*pi …… odd number *pi.</a:t>
            </a:r>
            <a:endParaRPr b="0" i="0" sz="1400" u="none" cap="none" strike="noStrike">
              <a:solidFill>
                <a:srgbClr val="000000"/>
              </a:solidFill>
              <a:latin typeface="Maven Pro"/>
              <a:ea typeface="Maven Pro"/>
              <a:cs typeface="Maven Pro"/>
              <a:sym typeface="Maven Pro"/>
            </a:endParaRPr>
          </a:p>
          <a:p>
            <a:pPr indent="0" lvl="0" marL="457200" marR="0" rtl="0" algn="l">
              <a:lnSpc>
                <a:spcPct val="100000"/>
              </a:lnSpc>
              <a:spcBef>
                <a:spcPts val="0"/>
              </a:spcBef>
              <a:spcAft>
                <a:spcPts val="0"/>
              </a:spcAft>
              <a:buNone/>
            </a:pPr>
            <a:r>
              <a:t/>
            </a:r>
            <a:endParaRPr>
              <a:latin typeface="Maven Pro"/>
              <a:ea typeface="Maven Pro"/>
              <a:cs typeface="Maven Pro"/>
              <a:sym typeface="Maven Pro"/>
            </a:endParaRPr>
          </a:p>
          <a:p>
            <a:pPr indent="-317500" lvl="0" marL="457200" marR="0" rtl="0" algn="l">
              <a:lnSpc>
                <a:spcPct val="100000"/>
              </a:lnSpc>
              <a:spcBef>
                <a:spcPts val="0"/>
              </a:spcBef>
              <a:spcAft>
                <a:spcPts val="0"/>
              </a:spcAft>
              <a:buClr>
                <a:srgbClr val="000000"/>
              </a:buClr>
              <a:buSzPts val="1400"/>
              <a:buFont typeface="Maven Pro"/>
              <a:buChar char="●"/>
            </a:pPr>
            <a:r>
              <a:rPr b="1" i="0" lang="en-GB" sz="1400" u="none" cap="none" strike="noStrike">
                <a:solidFill>
                  <a:srgbClr val="000000"/>
                </a:solidFill>
                <a:latin typeface="Maven Pro"/>
                <a:ea typeface="Maven Pro"/>
                <a:cs typeface="Maven Pro"/>
                <a:sym typeface="Maven Pro"/>
              </a:rPr>
              <a:t>Meta-heuristic solution</a:t>
            </a:r>
            <a:r>
              <a:rPr b="0" i="0" lang="en-GB" sz="1400" u="none" cap="none" strike="noStrike">
                <a:solidFill>
                  <a:srgbClr val="000000"/>
                </a:solidFill>
                <a:latin typeface="Maven Pro"/>
                <a:ea typeface="Maven Pro"/>
                <a:cs typeface="Maven Pro"/>
                <a:sym typeface="Maven Pro"/>
              </a:rPr>
              <a:t>: choose a number X randomly and calculate cos(X).  </a:t>
            </a:r>
            <a:r>
              <a:rPr b="1" i="0" lang="en-GB" sz="1400" u="none" cap="none" strike="noStrike">
                <a:solidFill>
                  <a:srgbClr val="000000"/>
                </a:solidFill>
                <a:latin typeface="Maven Pro"/>
                <a:ea typeface="Maven Pro"/>
                <a:cs typeface="Maven Pro"/>
                <a:sym typeface="Maven Pro"/>
              </a:rPr>
              <a:t>   </a:t>
            </a:r>
            <a:endParaRPr b="1" i="0" sz="1400" u="none" cap="none" strike="noStrike">
              <a:solidFill>
                <a:srgbClr val="000000"/>
              </a:solidFill>
              <a:latin typeface="Maven Pro"/>
              <a:ea typeface="Maven Pro"/>
              <a:cs typeface="Maven Pro"/>
              <a:sym typeface="Maven Pr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7" name="Shape 327"/>
        <p:cNvGrpSpPr/>
        <p:nvPr/>
      </p:nvGrpSpPr>
      <p:grpSpPr>
        <a:xfrm>
          <a:off x="0" y="0"/>
          <a:ext cx="0" cy="0"/>
          <a:chOff x="0" y="0"/>
          <a:chExt cx="0" cy="0"/>
        </a:xfrm>
      </p:grpSpPr>
      <p:sp>
        <p:nvSpPr>
          <p:cNvPr id="328" name="Google Shape;328;p19"/>
          <p:cNvSpPr txBox="1"/>
          <p:nvPr>
            <p:ph type="ctrTitle"/>
          </p:nvPr>
        </p:nvSpPr>
        <p:spPr>
          <a:xfrm>
            <a:off x="0" y="0"/>
            <a:ext cx="8819400" cy="9579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600"/>
              <a:buNone/>
            </a:pPr>
            <a:r>
              <a:rPr lang="en-GB" sz="3000">
                <a:solidFill>
                  <a:srgbClr val="000000"/>
                </a:solidFill>
              </a:rPr>
              <a:t> Particle swarm optimization</a:t>
            </a:r>
            <a:endParaRPr sz="3000">
              <a:solidFill>
                <a:srgbClr val="000000"/>
              </a:solidFill>
            </a:endParaRPr>
          </a:p>
        </p:txBody>
      </p:sp>
      <p:sp>
        <p:nvSpPr>
          <p:cNvPr id="329" name="Google Shape;329;p19"/>
          <p:cNvSpPr txBox="1"/>
          <p:nvPr/>
        </p:nvSpPr>
        <p:spPr>
          <a:xfrm>
            <a:off x="176450" y="1022200"/>
            <a:ext cx="7292100" cy="27183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00000"/>
              </a:lnSpc>
              <a:spcBef>
                <a:spcPts val="0"/>
              </a:spcBef>
              <a:spcAft>
                <a:spcPts val="0"/>
              </a:spcAft>
              <a:buClr>
                <a:srgbClr val="000000"/>
              </a:buClr>
              <a:buSzPts val="1400"/>
              <a:buFont typeface="Maven Pro"/>
              <a:buChar char="●"/>
            </a:pPr>
            <a:r>
              <a:rPr b="0" i="0" lang="en-GB" sz="1400" u="none" cap="none" strike="noStrike">
                <a:solidFill>
                  <a:srgbClr val="000000"/>
                </a:solidFill>
                <a:latin typeface="Maven Pro"/>
                <a:ea typeface="Maven Pro"/>
                <a:cs typeface="Maven Pro"/>
                <a:sym typeface="Maven Pro"/>
              </a:rPr>
              <a:t>PSO developed by Kennedy and Eberhart in 1995.</a:t>
            </a:r>
            <a:endParaRPr>
              <a:latin typeface="Maven Pro"/>
              <a:ea typeface="Maven Pro"/>
              <a:cs typeface="Maven Pro"/>
              <a:sym typeface="Maven Pro"/>
            </a:endParaRPr>
          </a:p>
          <a:p>
            <a:pPr indent="-317500" lvl="0" marL="457200" marR="0" rtl="0" algn="l">
              <a:lnSpc>
                <a:spcPct val="100000"/>
              </a:lnSpc>
              <a:spcBef>
                <a:spcPts val="0"/>
              </a:spcBef>
              <a:spcAft>
                <a:spcPts val="0"/>
              </a:spcAft>
              <a:buClr>
                <a:srgbClr val="000000"/>
              </a:buClr>
              <a:buSzPts val="1400"/>
              <a:buFont typeface="Maven Pro"/>
              <a:buChar char="●"/>
            </a:pPr>
            <a:r>
              <a:rPr b="0" i="0" lang="en-GB" sz="1400" u="none" cap="none" strike="noStrike">
                <a:solidFill>
                  <a:srgbClr val="000000"/>
                </a:solidFill>
                <a:latin typeface="Maven Pro"/>
                <a:ea typeface="Maven Pro"/>
                <a:cs typeface="Maven Pro"/>
                <a:sym typeface="Maven Pro"/>
              </a:rPr>
              <a:t>PSO consists of a swarm of particles. Each particle resides at a position in the search space.</a:t>
            </a:r>
            <a:endParaRPr>
              <a:latin typeface="Maven Pro"/>
              <a:ea typeface="Maven Pro"/>
              <a:cs typeface="Maven Pro"/>
              <a:sym typeface="Maven Pro"/>
            </a:endParaRPr>
          </a:p>
          <a:p>
            <a:pPr indent="-317500" lvl="0" marL="457200" marR="0" rtl="0" algn="l">
              <a:lnSpc>
                <a:spcPct val="100000"/>
              </a:lnSpc>
              <a:spcBef>
                <a:spcPts val="0"/>
              </a:spcBef>
              <a:spcAft>
                <a:spcPts val="0"/>
              </a:spcAft>
              <a:buClr>
                <a:srgbClr val="000000"/>
              </a:buClr>
              <a:buSzPts val="1400"/>
              <a:buFont typeface="Maven Pro"/>
              <a:buChar char="●"/>
            </a:pPr>
            <a:r>
              <a:rPr b="0" i="0" lang="en-GB" sz="1400" u="none" cap="none" strike="noStrike">
                <a:solidFill>
                  <a:srgbClr val="000000"/>
                </a:solidFill>
                <a:latin typeface="Maven Pro"/>
                <a:ea typeface="Maven Pro"/>
                <a:cs typeface="Maven Pro"/>
                <a:sym typeface="Maven Pro"/>
              </a:rPr>
              <a:t>The fitness of each particle represents the quality of its position (candidate solution).</a:t>
            </a:r>
            <a:endParaRPr>
              <a:latin typeface="Maven Pro"/>
              <a:ea typeface="Maven Pro"/>
              <a:cs typeface="Maven Pro"/>
              <a:sym typeface="Maven Pro"/>
            </a:endParaRPr>
          </a:p>
          <a:p>
            <a:pPr indent="-317500" lvl="0" marL="457200" marR="0" rtl="0" algn="l">
              <a:lnSpc>
                <a:spcPct val="100000"/>
              </a:lnSpc>
              <a:spcBef>
                <a:spcPts val="0"/>
              </a:spcBef>
              <a:spcAft>
                <a:spcPts val="0"/>
              </a:spcAft>
              <a:buClr>
                <a:srgbClr val="000000"/>
              </a:buClr>
              <a:buSzPts val="1400"/>
              <a:buFont typeface="Maven Pro"/>
              <a:buChar char="●"/>
            </a:pPr>
            <a:r>
              <a:rPr b="0" i="0" lang="en-GB" sz="1400" u="none" cap="none" strike="noStrike">
                <a:solidFill>
                  <a:srgbClr val="000000"/>
                </a:solidFill>
                <a:latin typeface="Maven Pro"/>
                <a:ea typeface="Maven Pro"/>
                <a:cs typeface="Maven Pro"/>
                <a:sym typeface="Maven Pro"/>
              </a:rPr>
              <a:t>Particles travel throughout the search space with a certain velocity.</a:t>
            </a:r>
            <a:r>
              <a:rPr lang="en-GB">
                <a:latin typeface="Maven Pro"/>
                <a:ea typeface="Maven Pro"/>
                <a:cs typeface="Maven Pro"/>
                <a:sym typeface="Maven Pro"/>
              </a:rPr>
              <a:t> </a:t>
            </a:r>
            <a:r>
              <a:rPr b="0" i="0" lang="en-GB" sz="1400" u="none" cap="none" strike="noStrike">
                <a:solidFill>
                  <a:srgbClr val="000000"/>
                </a:solidFill>
                <a:latin typeface="Maven Pro"/>
                <a:ea typeface="Maven Pro"/>
                <a:cs typeface="Maven Pro"/>
                <a:sym typeface="Maven Pro"/>
              </a:rPr>
              <a:t>The velocity (both direction and speed) of each particle is influenced by its own best position found so far and the best solution that was found so far by its neighbors.</a:t>
            </a:r>
            <a:endParaRPr>
              <a:latin typeface="Maven Pro"/>
              <a:ea typeface="Maven Pro"/>
              <a:cs typeface="Maven Pro"/>
              <a:sym typeface="Maven Pro"/>
            </a:endParaRPr>
          </a:p>
          <a:p>
            <a:pPr indent="-317500" lvl="0" marL="457200" marR="0" rtl="0" algn="l">
              <a:lnSpc>
                <a:spcPct val="100000"/>
              </a:lnSpc>
              <a:spcBef>
                <a:spcPts val="0"/>
              </a:spcBef>
              <a:spcAft>
                <a:spcPts val="0"/>
              </a:spcAft>
              <a:buClr>
                <a:srgbClr val="000000"/>
              </a:buClr>
              <a:buSzPts val="1400"/>
              <a:buFont typeface="Maven Pro"/>
              <a:buChar char="●"/>
            </a:pPr>
            <a:r>
              <a:rPr b="0" i="0" lang="en-GB" sz="1400" u="none" cap="none" strike="noStrike">
                <a:solidFill>
                  <a:srgbClr val="000000"/>
                </a:solidFill>
                <a:latin typeface="Maven Pro"/>
                <a:ea typeface="Maven Pro"/>
                <a:cs typeface="Maven Pro"/>
                <a:sym typeface="Maven Pro"/>
              </a:rPr>
              <a:t>By the course of time the swarm will converge to optimal positions.</a:t>
            </a:r>
            <a:endParaRPr b="0" i="0" sz="1400" u="none" cap="none" strike="noStrike">
              <a:solidFill>
                <a:srgbClr val="000000"/>
              </a:solidFill>
              <a:latin typeface="Maven Pro"/>
              <a:ea typeface="Maven Pro"/>
              <a:cs typeface="Maven Pro"/>
              <a:sym typeface="Maven Pro"/>
            </a:endParaRPr>
          </a:p>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Maven Pro"/>
              <a:ea typeface="Maven Pro"/>
              <a:cs typeface="Maven Pro"/>
              <a:sym typeface="Maven Pro"/>
            </a:endParaRPr>
          </a:p>
        </p:txBody>
      </p:sp>
      <p:pic>
        <p:nvPicPr>
          <p:cNvPr id="330" name="Google Shape;330;p19"/>
          <p:cNvPicPr preferRelativeResize="0"/>
          <p:nvPr/>
        </p:nvPicPr>
        <p:blipFill rotWithShape="1">
          <a:blip r:embed="rId3">
            <a:alphaModFix/>
          </a:blip>
          <a:srcRect b="0" l="0" r="0" t="0"/>
          <a:stretch/>
        </p:blipFill>
        <p:spPr>
          <a:xfrm>
            <a:off x="257800" y="3170750"/>
            <a:ext cx="3613500" cy="18751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4" name="Shape 334"/>
        <p:cNvGrpSpPr/>
        <p:nvPr/>
      </p:nvGrpSpPr>
      <p:grpSpPr>
        <a:xfrm>
          <a:off x="0" y="0"/>
          <a:ext cx="0" cy="0"/>
          <a:chOff x="0" y="0"/>
          <a:chExt cx="0" cy="0"/>
        </a:xfrm>
      </p:grpSpPr>
      <p:sp>
        <p:nvSpPr>
          <p:cNvPr id="335" name="Google Shape;335;p20"/>
          <p:cNvSpPr txBox="1"/>
          <p:nvPr>
            <p:ph type="ctrTitle"/>
          </p:nvPr>
        </p:nvSpPr>
        <p:spPr>
          <a:xfrm>
            <a:off x="0" y="0"/>
            <a:ext cx="8819400" cy="9579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600"/>
              <a:buNone/>
            </a:pPr>
            <a:r>
              <a:rPr lang="en-GB" sz="3000">
                <a:solidFill>
                  <a:srgbClr val="000000"/>
                </a:solidFill>
              </a:rPr>
              <a:t> Particle swarm optimization Pseudo algorithm </a:t>
            </a:r>
            <a:endParaRPr sz="3000">
              <a:solidFill>
                <a:srgbClr val="000000"/>
              </a:solidFill>
            </a:endParaRPr>
          </a:p>
        </p:txBody>
      </p:sp>
      <p:sp>
        <p:nvSpPr>
          <p:cNvPr id="336" name="Google Shape;336;p20"/>
          <p:cNvSpPr txBox="1"/>
          <p:nvPr/>
        </p:nvSpPr>
        <p:spPr>
          <a:xfrm>
            <a:off x="160125" y="957900"/>
            <a:ext cx="7292100" cy="27183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400"/>
              <a:buFont typeface="Arial"/>
              <a:buNone/>
            </a:pPr>
            <a:r>
              <a:rPr b="0" i="0" lang="en-GB" sz="1400" u="sng" cap="none" strike="noStrike">
                <a:solidFill>
                  <a:srgbClr val="000000"/>
                </a:solidFill>
                <a:latin typeface="Maven Pro"/>
                <a:ea typeface="Maven Pro"/>
                <a:cs typeface="Maven Pro"/>
                <a:sym typeface="Maven Pro"/>
              </a:rPr>
              <a:t>The classic PSO Algorithm:</a:t>
            </a:r>
            <a:endParaRPr b="0" i="0" sz="1400" u="sng" cap="none" strike="noStrike">
              <a:solidFill>
                <a:srgbClr val="000000"/>
              </a:solidFill>
              <a:latin typeface="Maven Pro"/>
              <a:ea typeface="Maven Pro"/>
              <a:cs typeface="Maven Pro"/>
              <a:sym typeface="Maven Pro"/>
            </a:endParaRPr>
          </a:p>
          <a:p>
            <a:pPr indent="-317500" lvl="0" marL="457200" marR="0" rtl="0" algn="l">
              <a:lnSpc>
                <a:spcPct val="115000"/>
              </a:lnSpc>
              <a:spcBef>
                <a:spcPts val="0"/>
              </a:spcBef>
              <a:spcAft>
                <a:spcPts val="0"/>
              </a:spcAft>
              <a:buClr>
                <a:srgbClr val="000000"/>
              </a:buClr>
              <a:buSzPts val="1400"/>
              <a:buFont typeface="Maven Pro"/>
              <a:buChar char="●"/>
            </a:pPr>
            <a:r>
              <a:rPr b="0" i="0" lang="en-GB" sz="1400" u="none" cap="none" strike="noStrike">
                <a:solidFill>
                  <a:srgbClr val="000000"/>
                </a:solidFill>
                <a:latin typeface="Maven Pro"/>
                <a:ea typeface="Maven Pro"/>
                <a:cs typeface="Maven Pro"/>
                <a:sym typeface="Maven Pro"/>
              </a:rPr>
              <a:t>Randomly initialize particles positions and velocities </a:t>
            </a:r>
            <a:endParaRPr b="0" i="0" sz="1400" u="none" cap="none" strike="noStrike">
              <a:solidFill>
                <a:srgbClr val="000000"/>
              </a:solidFill>
              <a:latin typeface="Maven Pro"/>
              <a:ea typeface="Maven Pro"/>
              <a:cs typeface="Maven Pro"/>
              <a:sym typeface="Maven Pro"/>
            </a:endParaRPr>
          </a:p>
          <a:p>
            <a:pPr indent="-317500" lvl="0" marL="457200" marR="0" rtl="0" algn="l">
              <a:lnSpc>
                <a:spcPct val="115000"/>
              </a:lnSpc>
              <a:spcBef>
                <a:spcPts val="0"/>
              </a:spcBef>
              <a:spcAft>
                <a:spcPts val="0"/>
              </a:spcAft>
              <a:buClr>
                <a:srgbClr val="000000"/>
              </a:buClr>
              <a:buSzPts val="1400"/>
              <a:buFont typeface="Maven Pro"/>
              <a:buChar char="●"/>
            </a:pPr>
            <a:r>
              <a:rPr b="0" i="0" lang="en-GB" sz="1400" u="none" cap="none" strike="noStrike">
                <a:solidFill>
                  <a:srgbClr val="000000"/>
                </a:solidFill>
                <a:latin typeface="Maven Pro"/>
                <a:ea typeface="Maven Pro"/>
                <a:cs typeface="Maven Pro"/>
                <a:sym typeface="Maven Pro"/>
              </a:rPr>
              <a:t>While stopping criterion is not met do:</a:t>
            </a:r>
            <a:endParaRPr b="0" i="0" sz="1400" u="none" cap="none" strike="noStrike">
              <a:solidFill>
                <a:srgbClr val="000000"/>
              </a:solidFill>
              <a:latin typeface="Maven Pro"/>
              <a:ea typeface="Maven Pro"/>
              <a:cs typeface="Maven Pro"/>
              <a:sym typeface="Maven Pro"/>
            </a:endParaRPr>
          </a:p>
          <a:p>
            <a:pPr indent="-317500" lvl="0" marL="457200" marR="0" rtl="0" algn="l">
              <a:lnSpc>
                <a:spcPct val="115000"/>
              </a:lnSpc>
              <a:spcBef>
                <a:spcPts val="0"/>
              </a:spcBef>
              <a:spcAft>
                <a:spcPts val="0"/>
              </a:spcAft>
              <a:buClr>
                <a:srgbClr val="000000"/>
              </a:buClr>
              <a:buSzPts val="1400"/>
              <a:buFont typeface="Maven Pro"/>
              <a:buChar char="-"/>
            </a:pPr>
            <a:r>
              <a:rPr b="0" i="0" lang="en-GB" sz="1400" u="none" cap="none" strike="noStrike">
                <a:solidFill>
                  <a:srgbClr val="000000"/>
                </a:solidFill>
                <a:latin typeface="Maven Pro"/>
                <a:ea typeface="Maven Pro"/>
                <a:cs typeface="Maven Pro"/>
                <a:sym typeface="Maven Pro"/>
              </a:rPr>
              <a:t>For each particle i:</a:t>
            </a:r>
            <a:endParaRPr b="0" i="0" sz="1400" u="none" cap="none" strike="noStrike">
              <a:solidFill>
                <a:srgbClr val="000000"/>
              </a:solidFill>
              <a:latin typeface="Maven Pro"/>
              <a:ea typeface="Maven Pro"/>
              <a:cs typeface="Maven Pro"/>
              <a:sym typeface="Maven Pro"/>
            </a:endParaRPr>
          </a:p>
          <a:p>
            <a:pPr indent="-317500" lvl="0" marL="457200" marR="0" rtl="0" algn="l">
              <a:lnSpc>
                <a:spcPct val="115000"/>
              </a:lnSpc>
              <a:spcBef>
                <a:spcPts val="0"/>
              </a:spcBef>
              <a:spcAft>
                <a:spcPts val="0"/>
              </a:spcAft>
              <a:buClr>
                <a:srgbClr val="000000"/>
              </a:buClr>
              <a:buSzPts val="1400"/>
              <a:buFont typeface="Maven Pro"/>
              <a:buChar char="-"/>
            </a:pPr>
            <a:r>
              <a:rPr b="0" i="0" lang="en-GB" sz="1400" u="none" cap="none" strike="noStrike">
                <a:solidFill>
                  <a:srgbClr val="000000"/>
                </a:solidFill>
                <a:latin typeface="Maven Pro"/>
                <a:ea typeface="Maven Pro"/>
                <a:cs typeface="Maven Pro"/>
                <a:sym typeface="Maven Pro"/>
              </a:rPr>
              <a:t>Evaluate fitness </a:t>
            </a:r>
            <a:r>
              <a:rPr b="0" i="1" lang="en-GB" sz="1400" u="none" cap="none" strike="noStrike">
                <a:solidFill>
                  <a:srgbClr val="000000"/>
                </a:solidFill>
                <a:latin typeface="Times New Roman"/>
                <a:ea typeface="Times New Roman"/>
                <a:cs typeface="Times New Roman"/>
                <a:sym typeface="Times New Roman"/>
              </a:rPr>
              <a:t>fi</a:t>
            </a:r>
            <a:r>
              <a:rPr b="0" i="0" lang="en-GB" sz="1400" u="none" cap="none" strike="noStrike">
                <a:solidFill>
                  <a:srgbClr val="000000"/>
                </a:solidFill>
                <a:latin typeface="Maven Pro"/>
                <a:ea typeface="Maven Pro"/>
                <a:cs typeface="Maven Pro"/>
                <a:sym typeface="Maven Pro"/>
              </a:rPr>
              <a:t> at current position Xi</a:t>
            </a:r>
            <a:endParaRPr b="0" i="0" sz="1400" u="none" cap="none" strike="noStrike">
              <a:solidFill>
                <a:srgbClr val="000000"/>
              </a:solidFill>
              <a:latin typeface="Maven Pro"/>
              <a:ea typeface="Maven Pro"/>
              <a:cs typeface="Maven Pro"/>
              <a:sym typeface="Maven Pro"/>
            </a:endParaRPr>
          </a:p>
          <a:p>
            <a:pPr indent="-317500" lvl="0" marL="457200" marR="0" rtl="0" algn="l">
              <a:lnSpc>
                <a:spcPct val="115000"/>
              </a:lnSpc>
              <a:spcBef>
                <a:spcPts val="0"/>
              </a:spcBef>
              <a:spcAft>
                <a:spcPts val="0"/>
              </a:spcAft>
              <a:buClr>
                <a:srgbClr val="000000"/>
              </a:buClr>
              <a:buSzPts val="1400"/>
              <a:buFont typeface="Maven Pro"/>
              <a:buChar char="-"/>
            </a:pPr>
            <a:r>
              <a:rPr b="0" i="0" lang="en-GB" sz="1400" u="none" cap="none" strike="noStrike">
                <a:solidFill>
                  <a:srgbClr val="000000"/>
                </a:solidFill>
                <a:latin typeface="Maven Pro"/>
                <a:ea typeface="Maven Pro"/>
                <a:cs typeface="Maven Pro"/>
                <a:sym typeface="Maven Pro"/>
              </a:rPr>
              <a:t>If </a:t>
            </a:r>
            <a:r>
              <a:rPr b="0" i="1" lang="en-GB" sz="1400" u="none" cap="none" strike="noStrike">
                <a:solidFill>
                  <a:srgbClr val="000000"/>
                </a:solidFill>
                <a:latin typeface="Times New Roman"/>
                <a:ea typeface="Times New Roman"/>
                <a:cs typeface="Times New Roman"/>
                <a:sym typeface="Times New Roman"/>
              </a:rPr>
              <a:t>fi</a:t>
            </a:r>
            <a:r>
              <a:rPr b="0" i="0" lang="en-GB" sz="1400" u="none" cap="none" strike="noStrike">
                <a:solidFill>
                  <a:srgbClr val="000000"/>
                </a:solidFill>
                <a:latin typeface="Maven Pro"/>
                <a:ea typeface="Maven Pro"/>
                <a:cs typeface="Maven Pro"/>
                <a:sym typeface="Maven Pro"/>
              </a:rPr>
              <a:t> is better than Pbest-i then update Pbest-i and Pbest-i position marked as Pi</a:t>
            </a:r>
            <a:endParaRPr b="0" i="0" sz="1400" u="none" cap="none" strike="noStrike">
              <a:solidFill>
                <a:srgbClr val="000000"/>
              </a:solidFill>
              <a:latin typeface="Maven Pro"/>
              <a:ea typeface="Maven Pro"/>
              <a:cs typeface="Maven Pro"/>
              <a:sym typeface="Maven Pro"/>
            </a:endParaRPr>
          </a:p>
          <a:p>
            <a:pPr indent="-317500" lvl="0" marL="457200" marR="0" rtl="0" algn="l">
              <a:lnSpc>
                <a:spcPct val="115000"/>
              </a:lnSpc>
              <a:spcBef>
                <a:spcPts val="0"/>
              </a:spcBef>
              <a:spcAft>
                <a:spcPts val="0"/>
              </a:spcAft>
              <a:buClr>
                <a:srgbClr val="000000"/>
              </a:buClr>
              <a:buSzPts val="1400"/>
              <a:buFont typeface="Maven Pro"/>
              <a:buChar char="-"/>
            </a:pPr>
            <a:r>
              <a:rPr b="0" i="0" lang="en-GB" sz="1400" u="none" cap="none" strike="noStrike">
                <a:solidFill>
                  <a:srgbClr val="000000"/>
                </a:solidFill>
                <a:latin typeface="Maven Pro"/>
                <a:ea typeface="Maven Pro"/>
                <a:cs typeface="Maven Pro"/>
                <a:sym typeface="Maven Pro"/>
              </a:rPr>
              <a:t>If </a:t>
            </a:r>
            <a:r>
              <a:rPr b="0" i="1" lang="en-GB" sz="1400" u="none" cap="none" strike="noStrike">
                <a:solidFill>
                  <a:srgbClr val="000000"/>
                </a:solidFill>
                <a:latin typeface="Times New Roman"/>
                <a:ea typeface="Times New Roman"/>
                <a:cs typeface="Times New Roman"/>
                <a:sym typeface="Times New Roman"/>
              </a:rPr>
              <a:t>fi</a:t>
            </a:r>
            <a:r>
              <a:rPr b="0" i="0" lang="en-GB" sz="1400" u="none" cap="none" strike="noStrike">
                <a:solidFill>
                  <a:srgbClr val="000000"/>
                </a:solidFill>
                <a:latin typeface="Maven Pro"/>
                <a:ea typeface="Maven Pro"/>
                <a:cs typeface="Maven Pro"/>
                <a:sym typeface="Maven Pro"/>
              </a:rPr>
              <a:t> is better than Gbest-i then update Gbest-i and Gbest-i position marked as Gi</a:t>
            </a:r>
            <a:endParaRPr b="0" i="0" sz="1400" u="none" cap="none" strike="noStrike">
              <a:solidFill>
                <a:srgbClr val="000000"/>
              </a:solidFill>
              <a:latin typeface="Maven Pro"/>
              <a:ea typeface="Maven Pro"/>
              <a:cs typeface="Maven Pro"/>
              <a:sym typeface="Maven Pro"/>
            </a:endParaRPr>
          </a:p>
          <a:p>
            <a:pPr indent="-317500" lvl="0" marL="457200" marR="0" rtl="0" algn="l">
              <a:lnSpc>
                <a:spcPct val="115000"/>
              </a:lnSpc>
              <a:spcBef>
                <a:spcPts val="0"/>
              </a:spcBef>
              <a:spcAft>
                <a:spcPts val="0"/>
              </a:spcAft>
              <a:buClr>
                <a:srgbClr val="000000"/>
              </a:buClr>
              <a:buSzPts val="1400"/>
              <a:buFont typeface="Maven Pro"/>
              <a:buChar char="-"/>
            </a:pPr>
            <a:r>
              <a:rPr b="0" i="0" lang="en-GB" sz="1400" u="none" cap="none" strike="noStrike">
                <a:solidFill>
                  <a:srgbClr val="000000"/>
                </a:solidFill>
                <a:latin typeface="Maven Pro"/>
                <a:ea typeface="Maven Pro"/>
                <a:cs typeface="Maven Pro"/>
                <a:sym typeface="Maven Pro"/>
              </a:rPr>
              <a:t>For each particle </a:t>
            </a:r>
            <a:endParaRPr b="0" i="0" sz="1400" u="none" cap="none" strike="noStrike">
              <a:solidFill>
                <a:srgbClr val="000000"/>
              </a:solidFill>
              <a:latin typeface="Maven Pro"/>
              <a:ea typeface="Maven Pro"/>
              <a:cs typeface="Maven Pro"/>
              <a:sym typeface="Maven Pro"/>
            </a:endParaRPr>
          </a:p>
          <a:p>
            <a:pPr indent="0" lvl="0" marL="457200" marR="0" rtl="0" algn="l">
              <a:lnSpc>
                <a:spcPct val="115000"/>
              </a:lnSpc>
              <a:spcBef>
                <a:spcPts val="0"/>
              </a:spcBef>
              <a:spcAft>
                <a:spcPts val="0"/>
              </a:spcAft>
              <a:buClr>
                <a:srgbClr val="000000"/>
              </a:buClr>
              <a:buSzPts val="1400"/>
              <a:buFont typeface="Arial"/>
              <a:buNone/>
            </a:pPr>
            <a:r>
              <a:rPr b="0" i="0" lang="en-GB" sz="1400" u="none" cap="none" strike="noStrike">
                <a:solidFill>
                  <a:srgbClr val="000000"/>
                </a:solidFill>
                <a:latin typeface="Maven Pro"/>
                <a:ea typeface="Maven Pro"/>
                <a:cs typeface="Maven Pro"/>
                <a:sym typeface="Maven Pro"/>
              </a:rPr>
              <a:t>   - Update velocity Vi and position Xi using:</a:t>
            </a:r>
            <a:endParaRPr b="0" i="0" sz="1400" u="none" cap="none" strike="noStrike">
              <a:solidFill>
                <a:srgbClr val="000000"/>
              </a:solidFill>
              <a:latin typeface="Maven Pro"/>
              <a:ea typeface="Maven Pro"/>
              <a:cs typeface="Maven Pro"/>
              <a:sym typeface="Maven Pro"/>
            </a:endParaRPr>
          </a:p>
        </p:txBody>
      </p:sp>
      <p:pic>
        <p:nvPicPr>
          <p:cNvPr id="337" name="Google Shape;337;p20"/>
          <p:cNvPicPr preferRelativeResize="0"/>
          <p:nvPr/>
        </p:nvPicPr>
        <p:blipFill rotWithShape="1">
          <a:blip r:embed="rId3">
            <a:alphaModFix/>
          </a:blip>
          <a:srcRect b="0" l="0" r="0" t="0"/>
          <a:stretch/>
        </p:blipFill>
        <p:spPr>
          <a:xfrm>
            <a:off x="674925" y="3289750"/>
            <a:ext cx="5396700" cy="8667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1" name="Shape 341"/>
        <p:cNvGrpSpPr/>
        <p:nvPr/>
      </p:nvGrpSpPr>
      <p:grpSpPr>
        <a:xfrm>
          <a:off x="0" y="0"/>
          <a:ext cx="0" cy="0"/>
          <a:chOff x="0" y="0"/>
          <a:chExt cx="0" cy="0"/>
        </a:xfrm>
      </p:grpSpPr>
      <p:sp>
        <p:nvSpPr>
          <p:cNvPr id="342" name="Google Shape;342;p21"/>
          <p:cNvSpPr txBox="1"/>
          <p:nvPr>
            <p:ph type="ctrTitle"/>
          </p:nvPr>
        </p:nvSpPr>
        <p:spPr>
          <a:xfrm>
            <a:off x="0" y="0"/>
            <a:ext cx="9144000" cy="18729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600"/>
              <a:buNone/>
            </a:pPr>
            <a:r>
              <a:rPr lang="en-GB">
                <a:solidFill>
                  <a:srgbClr val="000000"/>
                </a:solidFill>
              </a:rPr>
              <a:t>Multi-Modal test function :Vincent </a:t>
            </a:r>
            <a:endParaRPr>
              <a:solidFill>
                <a:srgbClr val="000000"/>
              </a:solidFill>
            </a:endParaRPr>
          </a:p>
        </p:txBody>
      </p:sp>
      <p:pic>
        <p:nvPicPr>
          <p:cNvPr id="343" name="Google Shape;343;p21"/>
          <p:cNvPicPr preferRelativeResize="0"/>
          <p:nvPr/>
        </p:nvPicPr>
        <p:blipFill rotWithShape="1">
          <a:blip r:embed="rId3">
            <a:alphaModFix/>
          </a:blip>
          <a:srcRect b="0" l="0" r="0" t="0"/>
          <a:stretch/>
        </p:blipFill>
        <p:spPr>
          <a:xfrm>
            <a:off x="0" y="2025300"/>
            <a:ext cx="4301474" cy="3118199"/>
          </a:xfrm>
          <a:prstGeom prst="rect">
            <a:avLst/>
          </a:prstGeom>
          <a:noFill/>
          <a:ln>
            <a:noFill/>
          </a:ln>
        </p:spPr>
      </p:pic>
      <p:pic>
        <p:nvPicPr>
          <p:cNvPr id="344" name="Google Shape;344;p21"/>
          <p:cNvPicPr preferRelativeResize="0"/>
          <p:nvPr/>
        </p:nvPicPr>
        <p:blipFill rotWithShape="1">
          <a:blip r:embed="rId4">
            <a:alphaModFix/>
          </a:blip>
          <a:srcRect b="0" l="0" r="0" t="0"/>
          <a:stretch/>
        </p:blipFill>
        <p:spPr>
          <a:xfrm>
            <a:off x="4301475" y="3465200"/>
            <a:ext cx="4842525" cy="16783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